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Fira Sans Extra Condensed Medium"/>
      <p:regular r:id="rId17"/>
      <p:bold r:id="rId18"/>
      <p:italic r:id="rId19"/>
      <p:boldItalic r:id="rId20"/>
    </p:embeddedFont>
    <p:embeddedFont>
      <p:font typeface="Abel"/>
      <p:regular r:id="rId21"/>
    </p:embeddedFont>
    <p:embeddedFont>
      <p:font typeface="Open Sans SemiBold"/>
      <p:regular r:id="rId22"/>
      <p:bold r:id="rId23"/>
      <p:italic r:id="rId24"/>
      <p:boldItalic r:id="rId25"/>
    </p:embeddedFont>
    <p:embeddedFont>
      <p:font typeface="Open Sans Light"/>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Italic.fntdata"/><Relationship Id="rId22" Type="http://schemas.openxmlformats.org/officeDocument/2006/relationships/font" Target="fonts/OpenSansSemiBold-regular.fntdata"/><Relationship Id="rId21" Type="http://schemas.openxmlformats.org/officeDocument/2006/relationships/font" Target="fonts/Abel-regular.fntdata"/><Relationship Id="rId24" Type="http://schemas.openxmlformats.org/officeDocument/2006/relationships/font" Target="fonts/OpenSansSemiBold-italic.fntdata"/><Relationship Id="rId23"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Light-regular.fntdata"/><Relationship Id="rId25" Type="http://schemas.openxmlformats.org/officeDocument/2006/relationships/font" Target="fonts/OpenSansSemiBold-boldItalic.fntdata"/><Relationship Id="rId28" Type="http://schemas.openxmlformats.org/officeDocument/2006/relationships/font" Target="fonts/OpenSansLight-italic.fntdata"/><Relationship Id="rId27" Type="http://schemas.openxmlformats.org/officeDocument/2006/relationships/font" Target="fonts/OpenSans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FiraSansExtraCondensedMedium-regular.fntdata"/><Relationship Id="rId16" Type="http://schemas.openxmlformats.org/officeDocument/2006/relationships/slide" Target="slides/slide11.xml"/><Relationship Id="rId19" Type="http://schemas.openxmlformats.org/officeDocument/2006/relationships/font" Target="fonts/FiraSansExtraCondensedMedium-italic.fntdata"/><Relationship Id="rId18" Type="http://schemas.openxmlformats.org/officeDocument/2006/relationships/font" Target="fonts/FiraSansExtra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62f000d4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2f000d4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1f45587f5_3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1f45587f5_3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1f45587f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1f45587f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1f45587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1f45587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1f45587f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1f45587f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1f45587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1f45587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1f45587f5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1f45587f5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1f45587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1f45587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2f000d42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2f000d42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1f45587f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1f45587f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1f45587f5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1f45587f5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3600118">
            <a:off x="1682245" y="1771522"/>
            <a:ext cx="2374941" cy="205410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3843900" y="-7875"/>
            <a:ext cx="5300100" cy="5143500"/>
          </a:xfrm>
          <a:prstGeom prst="snip1Rect">
            <a:avLst>
              <a:gd fmla="val 2285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0" l="201" r="15736" t="35073"/>
          <a:stretch/>
        </p:blipFill>
        <p:spPr>
          <a:xfrm>
            <a:off x="0" y="1819275"/>
            <a:ext cx="7686677" cy="3339525"/>
          </a:xfrm>
          <a:prstGeom prst="rect">
            <a:avLst/>
          </a:prstGeom>
          <a:noFill/>
          <a:ln>
            <a:noFill/>
          </a:ln>
        </p:spPr>
      </p:pic>
      <p:sp>
        <p:nvSpPr>
          <p:cNvPr id="12" name="Google Shape;12;p2"/>
          <p:cNvSpPr txBox="1"/>
          <p:nvPr>
            <p:ph type="ctrTitle"/>
          </p:nvPr>
        </p:nvSpPr>
        <p:spPr>
          <a:xfrm>
            <a:off x="4391781" y="482025"/>
            <a:ext cx="39612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 name="Google Shape;13;p2"/>
          <p:cNvSpPr txBox="1"/>
          <p:nvPr>
            <p:ph idx="1" type="subTitle"/>
          </p:nvPr>
        </p:nvSpPr>
        <p:spPr>
          <a:xfrm>
            <a:off x="5885921" y="2006250"/>
            <a:ext cx="2402100" cy="717000"/>
          </a:xfrm>
          <a:prstGeom prst="rect">
            <a:avLst/>
          </a:prstGeom>
        </p:spPr>
        <p:txBody>
          <a:bodyPr anchorCtr="0" anchor="b" bIns="91425" lIns="91425" spcFirstLastPara="1" rIns="91425" wrap="square" tIns="91425">
            <a:noAutofit/>
          </a:bodyPr>
          <a:lstStyle>
            <a:lvl1pPr lvl="0" marR="14081" rtl="0" algn="r">
              <a:lnSpc>
                <a:spcPct val="100000"/>
              </a:lnSpc>
              <a:spcBef>
                <a:spcPts val="0"/>
              </a:spcBef>
              <a:spcAft>
                <a:spcPts val="0"/>
              </a:spcAft>
              <a:buClr>
                <a:srgbClr val="000000"/>
              </a:buClr>
              <a:buSzPts val="1800"/>
              <a:buNone/>
              <a:defRPr sz="1200">
                <a:solidFill>
                  <a:srgbClr val="000000"/>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3" name="Shape 63"/>
        <p:cNvGrpSpPr/>
        <p:nvPr/>
      </p:nvGrpSpPr>
      <p:grpSpPr>
        <a:xfrm>
          <a:off x="0" y="0"/>
          <a:ext cx="0" cy="0"/>
          <a:chOff x="0" y="0"/>
          <a:chExt cx="0" cy="0"/>
        </a:xfrm>
      </p:grpSpPr>
      <p:sp>
        <p:nvSpPr>
          <p:cNvPr id="64" name="Google Shape;64;p11"/>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65" name="Google Shape;65;p11"/>
          <p:cNvSpPr/>
          <p:nvPr/>
        </p:nvSpPr>
        <p:spPr>
          <a:xfrm>
            <a:off x="-219925" y="1675225"/>
            <a:ext cx="6757200" cy="3498900"/>
          </a:xfrm>
          <a:prstGeom prst="snip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6" name="Shape 66"/>
        <p:cNvGrpSpPr/>
        <p:nvPr/>
      </p:nvGrpSpPr>
      <p:grpSpPr>
        <a:xfrm>
          <a:off x="0" y="0"/>
          <a:ext cx="0" cy="0"/>
          <a:chOff x="0" y="0"/>
          <a:chExt cx="0" cy="0"/>
        </a:xfrm>
      </p:grpSpPr>
      <p:sp>
        <p:nvSpPr>
          <p:cNvPr id="67" name="Google Shape;67;p12"/>
          <p:cNvSpPr/>
          <p:nvPr/>
        </p:nvSpPr>
        <p:spPr>
          <a:xfrm flipH="1">
            <a:off x="6019850" y="1827800"/>
            <a:ext cx="3153000" cy="3315600"/>
          </a:xfrm>
          <a:prstGeom prst="snip1Rect">
            <a:avLst>
              <a:gd fmla="val 2978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type="ctrTitle"/>
          </p:nvPr>
        </p:nvSpPr>
        <p:spPr>
          <a:xfrm>
            <a:off x="447276" y="1922650"/>
            <a:ext cx="2835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69" name="Google Shape;69;p12"/>
          <p:cNvSpPr txBox="1"/>
          <p:nvPr>
            <p:ph idx="1" type="subTitle"/>
          </p:nvPr>
        </p:nvSpPr>
        <p:spPr>
          <a:xfrm>
            <a:off x="803424" y="2200325"/>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0" name="Google Shape;70;p12"/>
          <p:cNvSpPr txBox="1"/>
          <p:nvPr>
            <p:ph idx="2" type="ctrTitle"/>
          </p:nvPr>
        </p:nvSpPr>
        <p:spPr>
          <a:xfrm>
            <a:off x="3107750" y="1925425"/>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1" name="Google Shape;71;p12"/>
          <p:cNvSpPr txBox="1"/>
          <p:nvPr>
            <p:ph idx="3" type="subTitle"/>
          </p:nvPr>
        </p:nvSpPr>
        <p:spPr>
          <a:xfrm>
            <a:off x="3524674" y="2203100"/>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2" name="Google Shape;72;p12"/>
          <p:cNvSpPr txBox="1"/>
          <p:nvPr>
            <p:ph idx="4" type="ctrTitle"/>
          </p:nvPr>
        </p:nvSpPr>
        <p:spPr>
          <a:xfrm>
            <a:off x="5828576" y="1922650"/>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3" name="Google Shape;73;p12"/>
          <p:cNvSpPr txBox="1"/>
          <p:nvPr>
            <p:ph idx="5" type="subTitle"/>
          </p:nvPr>
        </p:nvSpPr>
        <p:spPr>
          <a:xfrm>
            <a:off x="6245924" y="2200325"/>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4" name="Google Shape;74;p12"/>
          <p:cNvSpPr txBox="1"/>
          <p:nvPr>
            <p:ph idx="6" type="ctrTitle"/>
          </p:nvPr>
        </p:nvSpPr>
        <p:spPr>
          <a:xfrm>
            <a:off x="448575" y="3405950"/>
            <a:ext cx="28341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5" name="Google Shape;75;p12"/>
          <p:cNvSpPr txBox="1"/>
          <p:nvPr>
            <p:ph idx="7" type="subTitle"/>
          </p:nvPr>
        </p:nvSpPr>
        <p:spPr>
          <a:xfrm>
            <a:off x="804204" y="3912224"/>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6" name="Google Shape;76;p12"/>
          <p:cNvSpPr txBox="1"/>
          <p:nvPr>
            <p:ph idx="8" type="ctrTitle"/>
          </p:nvPr>
        </p:nvSpPr>
        <p:spPr>
          <a:xfrm>
            <a:off x="3150490" y="3408725"/>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7" name="Google Shape;77;p12"/>
          <p:cNvSpPr txBox="1"/>
          <p:nvPr>
            <p:ph idx="9" type="subTitle"/>
          </p:nvPr>
        </p:nvSpPr>
        <p:spPr>
          <a:xfrm>
            <a:off x="3525453" y="3914999"/>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8" name="Google Shape;78;p12"/>
          <p:cNvSpPr txBox="1"/>
          <p:nvPr>
            <p:ph idx="13" type="ctrTitle"/>
          </p:nvPr>
        </p:nvSpPr>
        <p:spPr>
          <a:xfrm>
            <a:off x="5871263" y="3405950"/>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9" name="Google Shape;79;p12"/>
          <p:cNvSpPr txBox="1"/>
          <p:nvPr>
            <p:ph idx="14" type="subTitle"/>
          </p:nvPr>
        </p:nvSpPr>
        <p:spPr>
          <a:xfrm>
            <a:off x="6246703" y="3912224"/>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2"/>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spTree>
      <p:nvGrpSpPr>
        <p:cNvPr id="81" name="Shape 81"/>
        <p:cNvGrpSpPr/>
        <p:nvPr/>
      </p:nvGrpSpPr>
      <p:grpSpPr>
        <a:xfrm>
          <a:off x="0" y="0"/>
          <a:ext cx="0" cy="0"/>
          <a:chOff x="0" y="0"/>
          <a:chExt cx="0" cy="0"/>
        </a:xfrm>
      </p:grpSpPr>
      <p:sp>
        <p:nvSpPr>
          <p:cNvPr id="82" name="Google Shape;82;p13"/>
          <p:cNvSpPr txBox="1"/>
          <p:nvPr>
            <p:ph type="title"/>
          </p:nvPr>
        </p:nvSpPr>
        <p:spPr>
          <a:xfrm>
            <a:off x="497603" y="2777170"/>
            <a:ext cx="3932700" cy="2083800"/>
          </a:xfrm>
          <a:prstGeom prst="rect">
            <a:avLst/>
          </a:prstGeom>
        </p:spPr>
        <p:txBody>
          <a:bodyPr anchorCtr="0" anchor="t" bIns="91425" lIns="91425"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chemeClr val="accent1"/>
                </a:solidFill>
              </a:defRPr>
            </a:lvl2pPr>
            <a:lvl3pPr lvl="2">
              <a:spcBef>
                <a:spcPts val="0"/>
              </a:spcBef>
              <a:spcAft>
                <a:spcPts val="0"/>
              </a:spcAft>
              <a:buNone/>
              <a:defRPr sz="6000">
                <a:solidFill>
                  <a:schemeClr val="accent1"/>
                </a:solidFill>
              </a:defRPr>
            </a:lvl3pPr>
            <a:lvl4pPr lvl="3">
              <a:spcBef>
                <a:spcPts val="0"/>
              </a:spcBef>
              <a:spcAft>
                <a:spcPts val="0"/>
              </a:spcAft>
              <a:buNone/>
              <a:defRPr sz="6000">
                <a:solidFill>
                  <a:schemeClr val="accent1"/>
                </a:solidFill>
              </a:defRPr>
            </a:lvl4pPr>
            <a:lvl5pPr lvl="4">
              <a:spcBef>
                <a:spcPts val="0"/>
              </a:spcBef>
              <a:spcAft>
                <a:spcPts val="0"/>
              </a:spcAft>
              <a:buNone/>
              <a:defRPr sz="6000">
                <a:solidFill>
                  <a:schemeClr val="accent1"/>
                </a:solidFill>
              </a:defRPr>
            </a:lvl5pPr>
            <a:lvl6pPr lvl="5">
              <a:spcBef>
                <a:spcPts val="0"/>
              </a:spcBef>
              <a:spcAft>
                <a:spcPts val="0"/>
              </a:spcAft>
              <a:buNone/>
              <a:defRPr sz="6000">
                <a:solidFill>
                  <a:schemeClr val="accent1"/>
                </a:solidFill>
              </a:defRPr>
            </a:lvl6pPr>
            <a:lvl7pPr lvl="6">
              <a:spcBef>
                <a:spcPts val="0"/>
              </a:spcBef>
              <a:spcAft>
                <a:spcPts val="0"/>
              </a:spcAft>
              <a:buNone/>
              <a:defRPr sz="6000">
                <a:solidFill>
                  <a:schemeClr val="accent1"/>
                </a:solidFill>
              </a:defRPr>
            </a:lvl7pPr>
            <a:lvl8pPr lvl="7">
              <a:spcBef>
                <a:spcPts val="0"/>
              </a:spcBef>
              <a:spcAft>
                <a:spcPts val="0"/>
              </a:spcAft>
              <a:buNone/>
              <a:defRPr sz="6000">
                <a:solidFill>
                  <a:schemeClr val="accent1"/>
                </a:solidFill>
              </a:defRPr>
            </a:lvl8pPr>
            <a:lvl9pPr lvl="8">
              <a:spcBef>
                <a:spcPts val="0"/>
              </a:spcBef>
              <a:spcAft>
                <a:spcPts val="0"/>
              </a:spcAft>
              <a:buNone/>
              <a:defRPr sz="6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83" name="Shape 83"/>
        <p:cNvGrpSpPr/>
        <p:nvPr/>
      </p:nvGrpSpPr>
      <p:grpSpPr>
        <a:xfrm>
          <a:off x="0" y="0"/>
          <a:ext cx="0" cy="0"/>
          <a:chOff x="0" y="0"/>
          <a:chExt cx="0" cy="0"/>
        </a:xfrm>
      </p:grpSpPr>
      <p:sp>
        <p:nvSpPr>
          <p:cNvPr id="84" name="Google Shape;84;p14"/>
          <p:cNvSpPr txBox="1"/>
          <p:nvPr>
            <p:ph type="ctrTitle"/>
          </p:nvPr>
        </p:nvSpPr>
        <p:spPr>
          <a:xfrm>
            <a:off x="1239710" y="131305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5" name="Google Shape;85;p14"/>
          <p:cNvSpPr txBox="1"/>
          <p:nvPr>
            <p:ph idx="1" type="subTitle"/>
          </p:nvPr>
        </p:nvSpPr>
        <p:spPr>
          <a:xfrm>
            <a:off x="724100" y="1869623"/>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6" name="Google Shape;86;p14"/>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7" name="Google Shape;87;p14"/>
          <p:cNvSpPr txBox="1"/>
          <p:nvPr>
            <p:ph idx="3" type="ctrTitle"/>
          </p:nvPr>
        </p:nvSpPr>
        <p:spPr>
          <a:xfrm>
            <a:off x="1239710" y="306899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8" name="Google Shape;88;p14"/>
          <p:cNvSpPr txBox="1"/>
          <p:nvPr>
            <p:ph idx="4" type="subTitle"/>
          </p:nvPr>
        </p:nvSpPr>
        <p:spPr>
          <a:xfrm>
            <a:off x="724100" y="3618696"/>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9" name="Google Shape;89;p14"/>
          <p:cNvSpPr txBox="1"/>
          <p:nvPr>
            <p:ph idx="5" type="ctrTitle"/>
          </p:nvPr>
        </p:nvSpPr>
        <p:spPr>
          <a:xfrm>
            <a:off x="6526492" y="131305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0" name="Google Shape;90;p14"/>
          <p:cNvSpPr txBox="1"/>
          <p:nvPr>
            <p:ph idx="6" type="subTitle"/>
          </p:nvPr>
        </p:nvSpPr>
        <p:spPr>
          <a:xfrm>
            <a:off x="6526492" y="1869623"/>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1" name="Google Shape;91;p14"/>
          <p:cNvSpPr txBox="1"/>
          <p:nvPr>
            <p:ph idx="7" type="ctrTitle"/>
          </p:nvPr>
        </p:nvSpPr>
        <p:spPr>
          <a:xfrm>
            <a:off x="6526492" y="306899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2" name="Google Shape;92;p14"/>
          <p:cNvSpPr txBox="1"/>
          <p:nvPr>
            <p:ph idx="8" type="subTitle"/>
          </p:nvPr>
        </p:nvSpPr>
        <p:spPr>
          <a:xfrm>
            <a:off x="6526492" y="3618696"/>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
    <p:spTree>
      <p:nvGrpSpPr>
        <p:cNvPr id="93" name="Shape 93"/>
        <p:cNvGrpSpPr/>
        <p:nvPr/>
      </p:nvGrpSpPr>
      <p:grpSpPr>
        <a:xfrm>
          <a:off x="0" y="0"/>
          <a:ext cx="0" cy="0"/>
          <a:chOff x="0" y="0"/>
          <a:chExt cx="0" cy="0"/>
        </a:xfrm>
      </p:grpSpPr>
      <p:sp>
        <p:nvSpPr>
          <p:cNvPr id="94" name="Google Shape;94;p15"/>
          <p:cNvSpPr/>
          <p:nvPr/>
        </p:nvSpPr>
        <p:spPr>
          <a:xfrm>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_1_1">
    <p:spTree>
      <p:nvGrpSpPr>
        <p:cNvPr id="96" name="Shape 96"/>
        <p:cNvGrpSpPr/>
        <p:nvPr/>
      </p:nvGrpSpPr>
      <p:grpSpPr>
        <a:xfrm>
          <a:off x="0" y="0"/>
          <a:ext cx="0" cy="0"/>
          <a:chOff x="0" y="0"/>
          <a:chExt cx="0" cy="0"/>
        </a:xfrm>
      </p:grpSpPr>
      <p:sp>
        <p:nvSpPr>
          <p:cNvPr id="97" name="Google Shape;97;p16"/>
          <p:cNvSpPr/>
          <p:nvPr/>
        </p:nvSpPr>
        <p:spPr>
          <a:xfrm flipH="1">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_1_1_1">
    <p:spTree>
      <p:nvGrpSpPr>
        <p:cNvPr id="99" name="Shape 99"/>
        <p:cNvGrpSpPr/>
        <p:nvPr/>
      </p:nvGrpSpPr>
      <p:grpSpPr>
        <a:xfrm>
          <a:off x="0" y="0"/>
          <a:ext cx="0" cy="0"/>
          <a:chOff x="0" y="0"/>
          <a:chExt cx="0" cy="0"/>
        </a:xfrm>
      </p:grpSpPr>
      <p:sp>
        <p:nvSpPr>
          <p:cNvPr id="100" name="Google Shape;100;p1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01" name="Google Shape;101;p17"/>
          <p:cNvSpPr/>
          <p:nvPr/>
        </p:nvSpPr>
        <p:spPr>
          <a:xfrm flipH="1">
            <a:off x="4558700" y="1923975"/>
            <a:ext cx="4592700" cy="32532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02" name="Shape 102"/>
        <p:cNvGrpSpPr/>
        <p:nvPr/>
      </p:nvGrpSpPr>
      <p:grpSpPr>
        <a:xfrm>
          <a:off x="0" y="0"/>
          <a:ext cx="0" cy="0"/>
          <a:chOff x="0" y="0"/>
          <a:chExt cx="0" cy="0"/>
        </a:xfrm>
      </p:grpSpPr>
      <p:sp>
        <p:nvSpPr>
          <p:cNvPr id="103" name="Google Shape;103;p18"/>
          <p:cNvSpPr txBox="1"/>
          <p:nvPr>
            <p:ph idx="1" type="subTitle"/>
          </p:nvPr>
        </p:nvSpPr>
        <p:spPr>
          <a:xfrm>
            <a:off x="878783" y="1949134"/>
            <a:ext cx="1968000" cy="111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100"/>
              <a:buNone/>
              <a:defRPr sz="12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104" name="Google Shape;104;p18"/>
          <p:cNvSpPr txBox="1"/>
          <p:nvPr>
            <p:ph idx="2" type="subTitle"/>
          </p:nvPr>
        </p:nvSpPr>
        <p:spPr>
          <a:xfrm>
            <a:off x="3676965" y="1949140"/>
            <a:ext cx="17862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200">
                <a:solidFill>
                  <a:schemeClr val="dk1"/>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05" name="Google Shape;105;p18"/>
          <p:cNvSpPr txBox="1"/>
          <p:nvPr>
            <p:ph type="ctrTitle"/>
          </p:nvPr>
        </p:nvSpPr>
        <p:spPr>
          <a:xfrm>
            <a:off x="881601" y="3416350"/>
            <a:ext cx="14514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b="0" sz="1400"/>
            </a:lvl1pPr>
            <a:lvl2pPr lvl="1" rtl="0">
              <a:spcBef>
                <a:spcPts val="0"/>
              </a:spcBef>
              <a:spcAft>
                <a:spcPts val="0"/>
              </a:spcAft>
              <a:buClr>
                <a:srgbClr val="000000"/>
              </a:buClr>
              <a:buSzPts val="1400"/>
              <a:buNone/>
              <a:defRPr b="0" sz="1400">
                <a:solidFill>
                  <a:srgbClr val="000000"/>
                </a:solidFill>
              </a:defRPr>
            </a:lvl2pPr>
            <a:lvl3pPr lvl="2" rtl="0">
              <a:spcBef>
                <a:spcPts val="0"/>
              </a:spcBef>
              <a:spcAft>
                <a:spcPts val="0"/>
              </a:spcAft>
              <a:buClr>
                <a:srgbClr val="000000"/>
              </a:buClr>
              <a:buSzPts val="1400"/>
              <a:buNone/>
              <a:defRPr b="0" sz="1400">
                <a:solidFill>
                  <a:srgbClr val="000000"/>
                </a:solidFill>
              </a:defRPr>
            </a:lvl3pPr>
            <a:lvl4pPr lvl="3" rtl="0">
              <a:spcBef>
                <a:spcPts val="0"/>
              </a:spcBef>
              <a:spcAft>
                <a:spcPts val="0"/>
              </a:spcAft>
              <a:buClr>
                <a:srgbClr val="000000"/>
              </a:buClr>
              <a:buSzPts val="1400"/>
              <a:buNone/>
              <a:defRPr b="0" sz="1400">
                <a:solidFill>
                  <a:srgbClr val="000000"/>
                </a:solidFill>
              </a:defRPr>
            </a:lvl4pPr>
            <a:lvl5pPr lvl="4" rtl="0">
              <a:spcBef>
                <a:spcPts val="0"/>
              </a:spcBef>
              <a:spcAft>
                <a:spcPts val="0"/>
              </a:spcAft>
              <a:buClr>
                <a:srgbClr val="000000"/>
              </a:buClr>
              <a:buSzPts val="1400"/>
              <a:buNone/>
              <a:defRPr b="0" sz="1400">
                <a:solidFill>
                  <a:srgbClr val="000000"/>
                </a:solidFill>
              </a:defRPr>
            </a:lvl5pPr>
            <a:lvl6pPr lvl="5" rtl="0">
              <a:spcBef>
                <a:spcPts val="0"/>
              </a:spcBef>
              <a:spcAft>
                <a:spcPts val="0"/>
              </a:spcAft>
              <a:buClr>
                <a:srgbClr val="000000"/>
              </a:buClr>
              <a:buSzPts val="1400"/>
              <a:buNone/>
              <a:defRPr b="0" sz="1400">
                <a:solidFill>
                  <a:srgbClr val="000000"/>
                </a:solidFill>
              </a:defRPr>
            </a:lvl6pPr>
            <a:lvl7pPr lvl="6" rtl="0">
              <a:spcBef>
                <a:spcPts val="0"/>
              </a:spcBef>
              <a:spcAft>
                <a:spcPts val="0"/>
              </a:spcAft>
              <a:buClr>
                <a:srgbClr val="000000"/>
              </a:buClr>
              <a:buSzPts val="1400"/>
              <a:buNone/>
              <a:defRPr b="0" sz="1400">
                <a:solidFill>
                  <a:srgbClr val="000000"/>
                </a:solidFill>
              </a:defRPr>
            </a:lvl7pPr>
            <a:lvl8pPr lvl="7" rtl="0">
              <a:spcBef>
                <a:spcPts val="0"/>
              </a:spcBef>
              <a:spcAft>
                <a:spcPts val="0"/>
              </a:spcAft>
              <a:buClr>
                <a:srgbClr val="000000"/>
              </a:buClr>
              <a:buSzPts val="1400"/>
              <a:buNone/>
              <a:defRPr b="0" sz="1400">
                <a:solidFill>
                  <a:srgbClr val="000000"/>
                </a:solidFill>
              </a:defRPr>
            </a:lvl8pPr>
            <a:lvl9pPr lvl="8" rtl="0">
              <a:spcBef>
                <a:spcPts val="0"/>
              </a:spcBef>
              <a:spcAft>
                <a:spcPts val="0"/>
              </a:spcAft>
              <a:buClr>
                <a:srgbClr val="000000"/>
              </a:buClr>
              <a:buSzPts val="1400"/>
              <a:buNone/>
              <a:defRPr b="0" sz="1400">
                <a:solidFill>
                  <a:srgbClr val="000000"/>
                </a:solidFill>
              </a:defRPr>
            </a:lvl9pPr>
          </a:lstStyle>
          <a:p/>
        </p:txBody>
      </p:sp>
      <p:sp>
        <p:nvSpPr>
          <p:cNvPr id="106" name="Google Shape;106;p18"/>
          <p:cNvSpPr txBox="1"/>
          <p:nvPr>
            <p:ph idx="3" type="ctrTitle"/>
          </p:nvPr>
        </p:nvSpPr>
        <p:spPr>
          <a:xfrm>
            <a:off x="3684360" y="3416350"/>
            <a:ext cx="17889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rgbClr val="000000"/>
              </a:buClr>
              <a:buSzPts val="1400"/>
              <a:buNone/>
              <a:defRPr b="0" sz="1400"/>
            </a:lvl1pPr>
            <a:lvl2pPr lvl="1" rtl="0" algn="ctr">
              <a:spcBef>
                <a:spcPts val="0"/>
              </a:spcBef>
              <a:spcAft>
                <a:spcPts val="0"/>
              </a:spcAft>
              <a:buClr>
                <a:srgbClr val="000000"/>
              </a:buClr>
              <a:buSzPts val="1400"/>
              <a:buNone/>
              <a:defRPr b="0" sz="1400">
                <a:solidFill>
                  <a:srgbClr val="000000"/>
                </a:solidFill>
              </a:defRPr>
            </a:lvl2pPr>
            <a:lvl3pPr lvl="2" rtl="0" algn="ctr">
              <a:spcBef>
                <a:spcPts val="0"/>
              </a:spcBef>
              <a:spcAft>
                <a:spcPts val="0"/>
              </a:spcAft>
              <a:buClr>
                <a:srgbClr val="000000"/>
              </a:buClr>
              <a:buSzPts val="1400"/>
              <a:buNone/>
              <a:defRPr b="0" sz="1400">
                <a:solidFill>
                  <a:srgbClr val="000000"/>
                </a:solidFill>
              </a:defRPr>
            </a:lvl3pPr>
            <a:lvl4pPr lvl="3" rtl="0" algn="ctr">
              <a:spcBef>
                <a:spcPts val="0"/>
              </a:spcBef>
              <a:spcAft>
                <a:spcPts val="0"/>
              </a:spcAft>
              <a:buClr>
                <a:srgbClr val="000000"/>
              </a:buClr>
              <a:buSzPts val="1400"/>
              <a:buNone/>
              <a:defRPr b="0" sz="1400">
                <a:solidFill>
                  <a:srgbClr val="000000"/>
                </a:solidFill>
              </a:defRPr>
            </a:lvl4pPr>
            <a:lvl5pPr lvl="4" rtl="0" algn="ctr">
              <a:spcBef>
                <a:spcPts val="0"/>
              </a:spcBef>
              <a:spcAft>
                <a:spcPts val="0"/>
              </a:spcAft>
              <a:buClr>
                <a:srgbClr val="000000"/>
              </a:buClr>
              <a:buSzPts val="1400"/>
              <a:buNone/>
              <a:defRPr b="0" sz="1400">
                <a:solidFill>
                  <a:srgbClr val="000000"/>
                </a:solidFill>
              </a:defRPr>
            </a:lvl5pPr>
            <a:lvl6pPr lvl="5" rtl="0" algn="ctr">
              <a:spcBef>
                <a:spcPts val="0"/>
              </a:spcBef>
              <a:spcAft>
                <a:spcPts val="0"/>
              </a:spcAft>
              <a:buClr>
                <a:srgbClr val="000000"/>
              </a:buClr>
              <a:buSzPts val="1400"/>
              <a:buNone/>
              <a:defRPr b="0" sz="1400">
                <a:solidFill>
                  <a:srgbClr val="000000"/>
                </a:solidFill>
              </a:defRPr>
            </a:lvl6pPr>
            <a:lvl7pPr lvl="6" rtl="0" algn="ctr">
              <a:spcBef>
                <a:spcPts val="0"/>
              </a:spcBef>
              <a:spcAft>
                <a:spcPts val="0"/>
              </a:spcAft>
              <a:buClr>
                <a:srgbClr val="000000"/>
              </a:buClr>
              <a:buSzPts val="1400"/>
              <a:buNone/>
              <a:defRPr b="0" sz="1400">
                <a:solidFill>
                  <a:srgbClr val="000000"/>
                </a:solidFill>
              </a:defRPr>
            </a:lvl7pPr>
            <a:lvl8pPr lvl="7" rtl="0" algn="ctr">
              <a:spcBef>
                <a:spcPts val="0"/>
              </a:spcBef>
              <a:spcAft>
                <a:spcPts val="0"/>
              </a:spcAft>
              <a:buClr>
                <a:srgbClr val="000000"/>
              </a:buClr>
              <a:buSzPts val="1400"/>
              <a:buNone/>
              <a:defRPr b="0" sz="1400">
                <a:solidFill>
                  <a:srgbClr val="000000"/>
                </a:solidFill>
              </a:defRPr>
            </a:lvl8pPr>
            <a:lvl9pPr lvl="8" rtl="0" algn="ctr">
              <a:spcBef>
                <a:spcPts val="0"/>
              </a:spcBef>
              <a:spcAft>
                <a:spcPts val="0"/>
              </a:spcAft>
              <a:buClr>
                <a:srgbClr val="000000"/>
              </a:buClr>
              <a:buSzPts val="1400"/>
              <a:buNone/>
              <a:defRPr b="0" sz="1400">
                <a:solidFill>
                  <a:srgbClr val="000000"/>
                </a:solidFill>
              </a:defRPr>
            </a:lvl9pPr>
          </a:lstStyle>
          <a:p/>
        </p:txBody>
      </p:sp>
      <p:sp>
        <p:nvSpPr>
          <p:cNvPr id="107" name="Google Shape;107;p18"/>
          <p:cNvSpPr txBox="1"/>
          <p:nvPr>
            <p:ph idx="4" type="subTitle"/>
          </p:nvPr>
        </p:nvSpPr>
        <p:spPr>
          <a:xfrm>
            <a:off x="6472882" y="1949140"/>
            <a:ext cx="1786200" cy="1112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200">
                <a:solidFill>
                  <a:schemeClr val="dk1"/>
                </a:solidFill>
              </a:defRPr>
            </a:lvl1pPr>
            <a:lvl2pPr lvl="1" rtl="0" algn="r">
              <a:lnSpc>
                <a:spcPct val="100000"/>
              </a:lnSpc>
              <a:spcBef>
                <a:spcPts val="0"/>
              </a:spcBef>
              <a:spcAft>
                <a:spcPts val="0"/>
              </a:spcAft>
              <a:buClr>
                <a:srgbClr val="000000"/>
              </a:buClr>
              <a:buSzPts val="1100"/>
              <a:buNone/>
              <a:defRPr sz="1100">
                <a:solidFill>
                  <a:srgbClr val="000000"/>
                </a:solidFill>
              </a:defRPr>
            </a:lvl2pPr>
            <a:lvl3pPr lvl="2" rtl="0" algn="r">
              <a:lnSpc>
                <a:spcPct val="100000"/>
              </a:lnSpc>
              <a:spcBef>
                <a:spcPts val="0"/>
              </a:spcBef>
              <a:spcAft>
                <a:spcPts val="0"/>
              </a:spcAft>
              <a:buClr>
                <a:srgbClr val="000000"/>
              </a:buClr>
              <a:buSzPts val="1100"/>
              <a:buNone/>
              <a:defRPr sz="1100">
                <a:solidFill>
                  <a:srgbClr val="000000"/>
                </a:solidFill>
              </a:defRPr>
            </a:lvl3pPr>
            <a:lvl4pPr lvl="3" rtl="0" algn="r">
              <a:lnSpc>
                <a:spcPct val="100000"/>
              </a:lnSpc>
              <a:spcBef>
                <a:spcPts val="0"/>
              </a:spcBef>
              <a:spcAft>
                <a:spcPts val="0"/>
              </a:spcAft>
              <a:buClr>
                <a:srgbClr val="000000"/>
              </a:buClr>
              <a:buSzPts val="1100"/>
              <a:buNone/>
              <a:defRPr sz="1100">
                <a:solidFill>
                  <a:srgbClr val="000000"/>
                </a:solidFill>
              </a:defRPr>
            </a:lvl4pPr>
            <a:lvl5pPr lvl="4" rtl="0" algn="r">
              <a:lnSpc>
                <a:spcPct val="100000"/>
              </a:lnSpc>
              <a:spcBef>
                <a:spcPts val="0"/>
              </a:spcBef>
              <a:spcAft>
                <a:spcPts val="0"/>
              </a:spcAft>
              <a:buClr>
                <a:srgbClr val="000000"/>
              </a:buClr>
              <a:buSzPts val="1100"/>
              <a:buNone/>
              <a:defRPr sz="1100">
                <a:solidFill>
                  <a:srgbClr val="000000"/>
                </a:solidFill>
              </a:defRPr>
            </a:lvl5pPr>
            <a:lvl6pPr lvl="5" rtl="0" algn="r">
              <a:lnSpc>
                <a:spcPct val="100000"/>
              </a:lnSpc>
              <a:spcBef>
                <a:spcPts val="0"/>
              </a:spcBef>
              <a:spcAft>
                <a:spcPts val="0"/>
              </a:spcAft>
              <a:buClr>
                <a:srgbClr val="000000"/>
              </a:buClr>
              <a:buSzPts val="1100"/>
              <a:buNone/>
              <a:defRPr sz="1100">
                <a:solidFill>
                  <a:srgbClr val="000000"/>
                </a:solidFill>
              </a:defRPr>
            </a:lvl6pPr>
            <a:lvl7pPr lvl="6" rtl="0" algn="r">
              <a:lnSpc>
                <a:spcPct val="100000"/>
              </a:lnSpc>
              <a:spcBef>
                <a:spcPts val="0"/>
              </a:spcBef>
              <a:spcAft>
                <a:spcPts val="0"/>
              </a:spcAft>
              <a:buClr>
                <a:srgbClr val="000000"/>
              </a:buClr>
              <a:buSzPts val="1100"/>
              <a:buNone/>
              <a:defRPr sz="1100">
                <a:solidFill>
                  <a:srgbClr val="000000"/>
                </a:solidFill>
              </a:defRPr>
            </a:lvl7pPr>
            <a:lvl8pPr lvl="7" rtl="0" algn="r">
              <a:lnSpc>
                <a:spcPct val="100000"/>
              </a:lnSpc>
              <a:spcBef>
                <a:spcPts val="0"/>
              </a:spcBef>
              <a:spcAft>
                <a:spcPts val="0"/>
              </a:spcAft>
              <a:buClr>
                <a:srgbClr val="000000"/>
              </a:buClr>
              <a:buSzPts val="1100"/>
              <a:buNone/>
              <a:defRPr sz="1100">
                <a:solidFill>
                  <a:srgbClr val="000000"/>
                </a:solidFill>
              </a:defRPr>
            </a:lvl8pPr>
            <a:lvl9pPr lvl="8" rtl="0" algn="r">
              <a:lnSpc>
                <a:spcPct val="100000"/>
              </a:lnSpc>
              <a:spcBef>
                <a:spcPts val="0"/>
              </a:spcBef>
              <a:spcAft>
                <a:spcPts val="0"/>
              </a:spcAft>
              <a:buClr>
                <a:srgbClr val="000000"/>
              </a:buClr>
              <a:buSzPts val="1100"/>
              <a:buNone/>
              <a:defRPr sz="1100">
                <a:solidFill>
                  <a:srgbClr val="000000"/>
                </a:solidFill>
              </a:defRPr>
            </a:lvl9pPr>
          </a:lstStyle>
          <a:p/>
        </p:txBody>
      </p:sp>
      <p:sp>
        <p:nvSpPr>
          <p:cNvPr id="108" name="Google Shape;108;p18"/>
          <p:cNvSpPr txBox="1"/>
          <p:nvPr>
            <p:ph idx="5" type="ctrTitle"/>
          </p:nvPr>
        </p:nvSpPr>
        <p:spPr>
          <a:xfrm>
            <a:off x="6487273" y="3416350"/>
            <a:ext cx="18180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400"/>
              <a:buNone/>
              <a:defRPr b="0" sz="1400"/>
            </a:lvl1pPr>
            <a:lvl2pPr lvl="1" rtl="0" algn="r">
              <a:spcBef>
                <a:spcPts val="0"/>
              </a:spcBef>
              <a:spcAft>
                <a:spcPts val="0"/>
              </a:spcAft>
              <a:buClr>
                <a:srgbClr val="000000"/>
              </a:buClr>
              <a:buSzPts val="1400"/>
              <a:buNone/>
              <a:defRPr b="0" sz="1400">
                <a:solidFill>
                  <a:srgbClr val="000000"/>
                </a:solidFill>
              </a:defRPr>
            </a:lvl2pPr>
            <a:lvl3pPr lvl="2" rtl="0" algn="r">
              <a:spcBef>
                <a:spcPts val="0"/>
              </a:spcBef>
              <a:spcAft>
                <a:spcPts val="0"/>
              </a:spcAft>
              <a:buClr>
                <a:srgbClr val="000000"/>
              </a:buClr>
              <a:buSzPts val="1400"/>
              <a:buNone/>
              <a:defRPr b="0" sz="1400">
                <a:solidFill>
                  <a:srgbClr val="000000"/>
                </a:solidFill>
              </a:defRPr>
            </a:lvl3pPr>
            <a:lvl4pPr lvl="3" rtl="0" algn="r">
              <a:spcBef>
                <a:spcPts val="0"/>
              </a:spcBef>
              <a:spcAft>
                <a:spcPts val="0"/>
              </a:spcAft>
              <a:buClr>
                <a:srgbClr val="000000"/>
              </a:buClr>
              <a:buSzPts val="1400"/>
              <a:buNone/>
              <a:defRPr b="0" sz="1400">
                <a:solidFill>
                  <a:srgbClr val="000000"/>
                </a:solidFill>
              </a:defRPr>
            </a:lvl4pPr>
            <a:lvl5pPr lvl="4" rtl="0" algn="r">
              <a:spcBef>
                <a:spcPts val="0"/>
              </a:spcBef>
              <a:spcAft>
                <a:spcPts val="0"/>
              </a:spcAft>
              <a:buClr>
                <a:srgbClr val="000000"/>
              </a:buClr>
              <a:buSzPts val="1400"/>
              <a:buNone/>
              <a:defRPr b="0" sz="1400">
                <a:solidFill>
                  <a:srgbClr val="000000"/>
                </a:solidFill>
              </a:defRPr>
            </a:lvl5pPr>
            <a:lvl6pPr lvl="5" rtl="0" algn="r">
              <a:spcBef>
                <a:spcPts val="0"/>
              </a:spcBef>
              <a:spcAft>
                <a:spcPts val="0"/>
              </a:spcAft>
              <a:buClr>
                <a:srgbClr val="000000"/>
              </a:buClr>
              <a:buSzPts val="1400"/>
              <a:buNone/>
              <a:defRPr b="0" sz="1400">
                <a:solidFill>
                  <a:srgbClr val="000000"/>
                </a:solidFill>
              </a:defRPr>
            </a:lvl6pPr>
            <a:lvl7pPr lvl="6" rtl="0" algn="r">
              <a:spcBef>
                <a:spcPts val="0"/>
              </a:spcBef>
              <a:spcAft>
                <a:spcPts val="0"/>
              </a:spcAft>
              <a:buClr>
                <a:srgbClr val="000000"/>
              </a:buClr>
              <a:buSzPts val="1400"/>
              <a:buNone/>
              <a:defRPr b="0" sz="1400">
                <a:solidFill>
                  <a:srgbClr val="000000"/>
                </a:solidFill>
              </a:defRPr>
            </a:lvl7pPr>
            <a:lvl8pPr lvl="7" rtl="0" algn="r">
              <a:spcBef>
                <a:spcPts val="0"/>
              </a:spcBef>
              <a:spcAft>
                <a:spcPts val="0"/>
              </a:spcAft>
              <a:buClr>
                <a:srgbClr val="000000"/>
              </a:buClr>
              <a:buSzPts val="1400"/>
              <a:buNone/>
              <a:defRPr b="0" sz="1400">
                <a:solidFill>
                  <a:srgbClr val="000000"/>
                </a:solidFill>
              </a:defRPr>
            </a:lvl8pPr>
            <a:lvl9pPr lvl="8" rtl="0" algn="r">
              <a:spcBef>
                <a:spcPts val="0"/>
              </a:spcBef>
              <a:spcAft>
                <a:spcPts val="0"/>
              </a:spcAft>
              <a:buClr>
                <a:srgbClr val="000000"/>
              </a:buClr>
              <a:buSzPts val="1400"/>
              <a:buNone/>
              <a:defRPr b="0" sz="1400">
                <a:solidFill>
                  <a:srgbClr val="000000"/>
                </a:solidFill>
              </a:defRPr>
            </a:lvl9pPr>
          </a:lstStyle>
          <a:p/>
        </p:txBody>
      </p:sp>
      <p:sp>
        <p:nvSpPr>
          <p:cNvPr id="109" name="Google Shape;109;p18"/>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110" name="Shape 110"/>
        <p:cNvGrpSpPr/>
        <p:nvPr/>
      </p:nvGrpSpPr>
      <p:grpSpPr>
        <a:xfrm>
          <a:off x="0" y="0"/>
          <a:ext cx="0" cy="0"/>
          <a:chOff x="0" y="0"/>
          <a:chExt cx="0" cy="0"/>
        </a:xfrm>
      </p:grpSpPr>
      <p:sp>
        <p:nvSpPr>
          <p:cNvPr id="111" name="Google Shape;111;p19"/>
          <p:cNvSpPr/>
          <p:nvPr/>
        </p:nvSpPr>
        <p:spPr>
          <a:xfrm flipH="1">
            <a:off x="995600" y="2623275"/>
            <a:ext cx="8155800" cy="25539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ctrTitle"/>
          </p:nvPr>
        </p:nvSpPr>
        <p:spPr>
          <a:xfrm>
            <a:off x="1747550" y="1275229"/>
            <a:ext cx="2263500" cy="4476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3" name="Google Shape;113;p19"/>
          <p:cNvSpPr txBox="1"/>
          <p:nvPr>
            <p:ph idx="1" type="subTitle"/>
          </p:nvPr>
        </p:nvSpPr>
        <p:spPr>
          <a:xfrm>
            <a:off x="1445923" y="1611300"/>
            <a:ext cx="25584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14" name="Google Shape;114;p19"/>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15" name="Google Shape;115;p19"/>
          <p:cNvSpPr txBox="1"/>
          <p:nvPr>
            <p:ph idx="3" type="ctrTitle"/>
          </p:nvPr>
        </p:nvSpPr>
        <p:spPr>
          <a:xfrm>
            <a:off x="1747558" y="2650566"/>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6" name="Google Shape;116;p19"/>
          <p:cNvSpPr txBox="1"/>
          <p:nvPr>
            <p:ph idx="4" type="subTitle"/>
          </p:nvPr>
        </p:nvSpPr>
        <p:spPr>
          <a:xfrm>
            <a:off x="1623595" y="3183731"/>
            <a:ext cx="23808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_1_1_1">
    <p:spTree>
      <p:nvGrpSpPr>
        <p:cNvPr id="117" name="Shape 117"/>
        <p:cNvGrpSpPr/>
        <p:nvPr/>
      </p:nvGrpSpPr>
      <p:grpSpPr>
        <a:xfrm>
          <a:off x="0" y="0"/>
          <a:ext cx="0" cy="0"/>
          <a:chOff x="0" y="0"/>
          <a:chExt cx="0" cy="0"/>
        </a:xfrm>
      </p:grpSpPr>
      <p:grpSp>
        <p:nvGrpSpPr>
          <p:cNvPr id="118" name="Google Shape;118;p20"/>
          <p:cNvGrpSpPr/>
          <p:nvPr/>
        </p:nvGrpSpPr>
        <p:grpSpPr>
          <a:xfrm>
            <a:off x="4390050" y="890013"/>
            <a:ext cx="5325450" cy="2189113"/>
            <a:chOff x="4390050" y="661413"/>
            <a:chExt cx="5325450" cy="2189113"/>
          </a:xfrm>
        </p:grpSpPr>
        <p:sp>
          <p:nvSpPr>
            <p:cNvPr id="119" name="Google Shape;119;p20"/>
            <p:cNvSpPr/>
            <p:nvPr/>
          </p:nvSpPr>
          <p:spPr>
            <a:xfrm>
              <a:off x="4390050" y="661413"/>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6053100" y="661425"/>
              <a:ext cx="3662400" cy="218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0"/>
          <p:cNvSpPr/>
          <p:nvPr/>
        </p:nvSpPr>
        <p:spPr>
          <a:xfrm>
            <a:off x="-362925" y="1922925"/>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txBox="1"/>
          <p:nvPr>
            <p:ph type="ctrTitle"/>
          </p:nvPr>
        </p:nvSpPr>
        <p:spPr>
          <a:xfrm>
            <a:off x="2275389" y="48840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9" name="Google Shape;19;p3"/>
          <p:cNvSpPr txBox="1"/>
          <p:nvPr>
            <p:ph idx="1" type="subTitle"/>
          </p:nvPr>
        </p:nvSpPr>
        <p:spPr>
          <a:xfrm>
            <a:off x="2620689" y="90344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0" name="Google Shape;20;p3"/>
          <p:cNvSpPr txBox="1"/>
          <p:nvPr>
            <p:ph hasCustomPrompt="1" idx="2" type="title"/>
          </p:nvPr>
        </p:nvSpPr>
        <p:spPr>
          <a:xfrm>
            <a:off x="5455900" y="693225"/>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3" type="ctrTitle"/>
          </p:nvPr>
        </p:nvSpPr>
        <p:spPr>
          <a:xfrm>
            <a:off x="2275389" y="152785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2" name="Google Shape;22;p3"/>
          <p:cNvSpPr txBox="1"/>
          <p:nvPr>
            <p:ph idx="4" type="subTitle"/>
          </p:nvPr>
        </p:nvSpPr>
        <p:spPr>
          <a:xfrm>
            <a:off x="2550489" y="1941008"/>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 name="Google Shape;23;p3"/>
          <p:cNvSpPr txBox="1"/>
          <p:nvPr>
            <p:ph hasCustomPrompt="1" idx="5" type="title"/>
          </p:nvPr>
        </p:nvSpPr>
        <p:spPr>
          <a:xfrm>
            <a:off x="5455900" y="176595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6" type="ctrTitle"/>
          </p:nvPr>
        </p:nvSpPr>
        <p:spPr>
          <a:xfrm>
            <a:off x="2275389" y="3626109"/>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5" name="Google Shape;25;p3"/>
          <p:cNvSpPr txBox="1"/>
          <p:nvPr>
            <p:ph hasCustomPrompt="1" idx="7" type="title"/>
          </p:nvPr>
        </p:nvSpPr>
        <p:spPr>
          <a:xfrm>
            <a:off x="5455900" y="278736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8" type="ctrTitle"/>
          </p:nvPr>
        </p:nvSpPr>
        <p:spPr>
          <a:xfrm>
            <a:off x="2275389" y="2587407"/>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7" name="Google Shape;27;p3"/>
          <p:cNvSpPr txBox="1"/>
          <p:nvPr>
            <p:ph hasCustomPrompt="1" idx="9" type="title"/>
          </p:nvPr>
        </p:nvSpPr>
        <p:spPr>
          <a:xfrm>
            <a:off x="5455900" y="3808750"/>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p:nvPr>
            <p:ph idx="13" type="subTitle"/>
          </p:nvPr>
        </p:nvSpPr>
        <p:spPr>
          <a:xfrm>
            <a:off x="2620689" y="4038707"/>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 name="Google Shape;29;p3"/>
          <p:cNvSpPr txBox="1"/>
          <p:nvPr>
            <p:ph idx="14" type="subTitle"/>
          </p:nvPr>
        </p:nvSpPr>
        <p:spPr>
          <a:xfrm>
            <a:off x="2550489" y="2999477"/>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 name="Google Shape;30;p3"/>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23" name="Shape 123"/>
        <p:cNvGrpSpPr/>
        <p:nvPr/>
      </p:nvGrpSpPr>
      <p:grpSpPr>
        <a:xfrm>
          <a:off x="0" y="0"/>
          <a:ext cx="0" cy="0"/>
          <a:chOff x="0" y="0"/>
          <a:chExt cx="0" cy="0"/>
        </a:xfrm>
      </p:grpSpPr>
      <p:sp>
        <p:nvSpPr>
          <p:cNvPr id="124" name="Google Shape;124;p21"/>
          <p:cNvSpPr txBox="1"/>
          <p:nvPr>
            <p:ph type="ctrTitle"/>
          </p:nvPr>
        </p:nvSpPr>
        <p:spPr>
          <a:xfrm>
            <a:off x="564500" y="-169579"/>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8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25" name="Google Shape;125;p21"/>
          <p:cNvSpPr txBox="1"/>
          <p:nvPr>
            <p:ph idx="1" type="subTitle"/>
          </p:nvPr>
        </p:nvSpPr>
        <p:spPr>
          <a:xfrm>
            <a:off x="5234221" y="591825"/>
            <a:ext cx="2694900" cy="178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1"/>
          <p:cNvSpPr txBox="1"/>
          <p:nvPr/>
        </p:nvSpPr>
        <p:spPr>
          <a:xfrm>
            <a:off x="4929425" y="3917896"/>
            <a:ext cx="3000000" cy="93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CREDITS: This presentation template was created by </a:t>
            </a:r>
            <a:r>
              <a:rPr lang="en" sz="1000">
                <a:solidFill>
                  <a:schemeClr val="dk1"/>
                </a:solidFill>
                <a:uFill>
                  <a:noFill/>
                </a:uFill>
                <a:latin typeface="Open Sans SemiBold"/>
                <a:ea typeface="Open Sans SemiBold"/>
                <a:cs typeface="Open Sans SemiBold"/>
                <a:sym typeface="Open Sans SemiBold"/>
                <a:hlinkClick r:id="rId2">
                  <a:extLst>
                    <a:ext uri="{A12FA001-AC4F-418D-AE19-62706E023703}">
                      <ahyp:hlinkClr val="tx"/>
                    </a:ext>
                  </a:extLst>
                </a:hlinkClick>
              </a:rPr>
              <a:t>Slidesgo</a:t>
            </a:r>
            <a:r>
              <a:rPr lang="en" sz="1000">
                <a:solidFill>
                  <a:schemeClr val="dk1"/>
                </a:solidFill>
                <a:latin typeface="Open Sans Light"/>
                <a:ea typeface="Open Sans Light"/>
                <a:cs typeface="Open Sans Light"/>
                <a:sym typeface="Open Sans Light"/>
              </a:rPr>
              <a:t>, including icons by </a:t>
            </a:r>
            <a:r>
              <a:rPr lang="en" sz="1000">
                <a:solidFill>
                  <a:schemeClr val="dk1"/>
                </a:solidFill>
                <a:uFill>
                  <a:noFill/>
                </a:uFill>
                <a:latin typeface="Open Sans SemiBold"/>
                <a:ea typeface="Open Sans SemiBold"/>
                <a:cs typeface="Open Sans SemiBold"/>
                <a:sym typeface="Open Sans SemiBold"/>
                <a:hlinkClick r:id="rId3">
                  <a:extLst>
                    <a:ext uri="{A12FA001-AC4F-418D-AE19-62706E023703}">
                      <ahyp:hlinkClr val="tx"/>
                    </a:ext>
                  </a:extLst>
                </a:hlinkClick>
              </a:rPr>
              <a:t>Flaticon</a:t>
            </a:r>
            <a:r>
              <a:rPr lang="en" sz="1000">
                <a:solidFill>
                  <a:schemeClr val="dk1"/>
                </a:solidFill>
                <a:latin typeface="Open Sans Light"/>
                <a:ea typeface="Open Sans Light"/>
                <a:cs typeface="Open Sans Light"/>
                <a:sym typeface="Open Sans Light"/>
              </a:rPr>
              <a:t>, and infographics &amp; images by </a:t>
            </a:r>
            <a:r>
              <a:rPr lang="en" sz="1000">
                <a:solidFill>
                  <a:schemeClr val="dk1"/>
                </a:solidFill>
                <a:uFill>
                  <a:noFill/>
                </a:uFill>
                <a:latin typeface="Open Sans SemiBold"/>
                <a:ea typeface="Open Sans SemiBold"/>
                <a:cs typeface="Open Sans SemiBold"/>
                <a:sym typeface="Open Sans SemiBold"/>
                <a:hlinkClick r:id="rId4">
                  <a:extLst>
                    <a:ext uri="{A12FA001-AC4F-418D-AE19-62706E023703}">
                      <ahyp:hlinkClr val="tx"/>
                    </a:ext>
                  </a:extLst>
                </a:hlinkClick>
              </a:rPr>
              <a:t>Freepik</a:t>
            </a:r>
            <a:endParaRPr>
              <a:solidFill>
                <a:schemeClr val="dk1"/>
              </a:solidFill>
              <a:latin typeface="Open Sans SemiBold"/>
              <a:ea typeface="Open Sans SemiBold"/>
              <a:cs typeface="Open Sans SemiBold"/>
              <a:sym typeface="Open Sans SemiBold"/>
            </a:endParaRPr>
          </a:p>
          <a:p>
            <a:pPr indent="0" lvl="0" marL="0" rtl="0" algn="r">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r">
              <a:lnSpc>
                <a:spcPct val="115000"/>
              </a:lnSpc>
              <a:spcBef>
                <a:spcPts val="300"/>
              </a:spcBef>
              <a:spcAft>
                <a:spcPts val="0"/>
              </a:spcAft>
              <a:buNone/>
            </a:pPr>
            <a:r>
              <a:t/>
            </a:r>
            <a:endParaRPr sz="1000">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22"/>
          <p:cNvSpPr txBox="1"/>
          <p:nvPr>
            <p:ph idx="1" type="body"/>
          </p:nvPr>
        </p:nvSpPr>
        <p:spPr>
          <a:xfrm>
            <a:off x="642050" y="1096575"/>
            <a:ext cx="4463400" cy="3385500"/>
          </a:xfrm>
          <a:prstGeom prst="rect">
            <a:avLst/>
          </a:prstGeom>
        </p:spPr>
        <p:txBody>
          <a:bodyPr anchorCtr="0" anchor="t" bIns="91425" lIns="91425" spcFirstLastPara="1" rIns="91425" wrap="square" tIns="91425">
            <a:noAutofit/>
          </a:bodyPr>
          <a:lstStyle>
            <a:lvl1pPr indent="-304800" lvl="0" marL="457200" rtl="0">
              <a:lnSpc>
                <a:spcPct val="150000"/>
              </a:lnSpc>
              <a:spcBef>
                <a:spcPts val="0"/>
              </a:spcBef>
              <a:spcAft>
                <a:spcPts val="0"/>
              </a:spcAft>
              <a:buClr>
                <a:schemeClr val="lt1"/>
              </a:buClr>
              <a:buSzPts val="1200"/>
              <a:buFont typeface="Catamaran Light"/>
              <a:buChar char="⬣"/>
              <a:defRPr>
                <a:solidFill>
                  <a:srgbClr val="000000"/>
                </a:solidFill>
              </a:defRPr>
            </a:lvl1pPr>
            <a:lvl2pPr indent="-304800" lvl="1" marL="914400" rtl="0">
              <a:spcBef>
                <a:spcPts val="1600"/>
              </a:spcBef>
              <a:spcAft>
                <a:spcPts val="0"/>
              </a:spcAft>
              <a:buClr>
                <a:srgbClr val="000000"/>
              </a:buClr>
              <a:buSzPts val="1200"/>
              <a:buFont typeface="Catamaran Light"/>
              <a:buChar char="○"/>
              <a:defRPr>
                <a:solidFill>
                  <a:srgbClr val="000000"/>
                </a:solidFill>
              </a:defRPr>
            </a:lvl2pPr>
            <a:lvl3pPr indent="-304800" lvl="2" marL="1371600" rtl="0">
              <a:spcBef>
                <a:spcPts val="1600"/>
              </a:spcBef>
              <a:spcAft>
                <a:spcPts val="0"/>
              </a:spcAft>
              <a:buClr>
                <a:srgbClr val="000000"/>
              </a:buClr>
              <a:buSzPts val="1200"/>
              <a:buFont typeface="Catamaran Light"/>
              <a:buChar char="■"/>
              <a:defRPr>
                <a:solidFill>
                  <a:srgbClr val="000000"/>
                </a:solidFill>
              </a:defRPr>
            </a:lvl3pPr>
            <a:lvl4pPr indent="-304800" lvl="3" marL="1828800" rtl="0">
              <a:spcBef>
                <a:spcPts val="1600"/>
              </a:spcBef>
              <a:spcAft>
                <a:spcPts val="0"/>
              </a:spcAft>
              <a:buClr>
                <a:srgbClr val="000000"/>
              </a:buClr>
              <a:buSzPts val="1200"/>
              <a:buFont typeface="Catamaran Light"/>
              <a:buChar char="●"/>
              <a:defRPr>
                <a:solidFill>
                  <a:srgbClr val="000000"/>
                </a:solidFill>
              </a:defRPr>
            </a:lvl4pPr>
            <a:lvl5pPr indent="-304800" lvl="4" marL="2286000" rtl="0">
              <a:spcBef>
                <a:spcPts val="1600"/>
              </a:spcBef>
              <a:spcAft>
                <a:spcPts val="0"/>
              </a:spcAft>
              <a:buClr>
                <a:srgbClr val="000000"/>
              </a:buClr>
              <a:buSzPts val="1200"/>
              <a:buFont typeface="Catamaran Light"/>
              <a:buAutoNum type="alphaLcPeriod"/>
              <a:defRPr>
                <a:solidFill>
                  <a:srgbClr val="000000"/>
                </a:solidFill>
              </a:defRPr>
            </a:lvl5pPr>
            <a:lvl6pPr indent="-304800" lvl="5" marL="2743200" rtl="0">
              <a:spcBef>
                <a:spcPts val="1600"/>
              </a:spcBef>
              <a:spcAft>
                <a:spcPts val="0"/>
              </a:spcAft>
              <a:buClr>
                <a:srgbClr val="000000"/>
              </a:buClr>
              <a:buSzPts val="1200"/>
              <a:buFont typeface="Catamaran Light"/>
              <a:buAutoNum type="romanLcPeriod"/>
              <a:defRPr>
                <a:solidFill>
                  <a:srgbClr val="000000"/>
                </a:solidFill>
              </a:defRPr>
            </a:lvl6pPr>
            <a:lvl7pPr indent="-304800" lvl="6" marL="3200400" rtl="0">
              <a:spcBef>
                <a:spcPts val="1600"/>
              </a:spcBef>
              <a:spcAft>
                <a:spcPts val="0"/>
              </a:spcAft>
              <a:buClr>
                <a:srgbClr val="000000"/>
              </a:buClr>
              <a:buSzPts val="1200"/>
              <a:buFont typeface="Catamaran Light"/>
              <a:buAutoNum type="arabicPeriod"/>
              <a:defRPr>
                <a:solidFill>
                  <a:srgbClr val="000000"/>
                </a:solidFill>
              </a:defRPr>
            </a:lvl7pPr>
            <a:lvl8pPr indent="-304800" lvl="7" marL="3657600" rtl="0">
              <a:spcBef>
                <a:spcPts val="1600"/>
              </a:spcBef>
              <a:spcAft>
                <a:spcPts val="0"/>
              </a:spcAft>
              <a:buClr>
                <a:srgbClr val="000000"/>
              </a:buClr>
              <a:buSzPts val="1200"/>
              <a:buFont typeface="Catamaran Light"/>
              <a:buAutoNum type="alphaLcPeriod"/>
              <a:defRPr>
                <a:solidFill>
                  <a:srgbClr val="000000"/>
                </a:solidFill>
              </a:defRPr>
            </a:lvl8pPr>
            <a:lvl9pPr indent="-304800" lvl="8" marL="4114800" rtl="0">
              <a:spcBef>
                <a:spcPts val="1600"/>
              </a:spcBef>
              <a:spcAft>
                <a:spcPts val="1600"/>
              </a:spcAft>
              <a:buClr>
                <a:srgbClr val="000000"/>
              </a:buClr>
              <a:buSzPts val="1200"/>
              <a:buFont typeface="Catamaran Light"/>
              <a:buAutoNum type="romanLcPeriod"/>
              <a:defRPr>
                <a:solidFill>
                  <a:srgbClr val="000000"/>
                </a:solidFill>
              </a:defRPr>
            </a:lvl9pPr>
          </a:lstStyle>
          <a:p/>
        </p:txBody>
      </p:sp>
      <p:sp>
        <p:nvSpPr>
          <p:cNvPr id="129" name="Google Shape;129;p22"/>
          <p:cNvSpPr txBox="1"/>
          <p:nvPr>
            <p:ph type="ctrTitle"/>
          </p:nvPr>
        </p:nvSpPr>
        <p:spPr>
          <a:xfrm>
            <a:off x="610474" y="371750"/>
            <a:ext cx="43722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sp>
        <p:nvSpPr>
          <p:cNvPr id="133" name="Google Shape;133;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4" name="Google Shape;134;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5" name="Google Shape;135;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5"/>
          <p:cNvSpPr txBox="1"/>
          <p:nvPr>
            <p:ph type="ctrTitle"/>
          </p:nvPr>
        </p:nvSpPr>
        <p:spPr>
          <a:xfrm>
            <a:off x="614078" y="1573299"/>
            <a:ext cx="3867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5" name="Google Shape;35;p5"/>
          <p:cNvSpPr txBox="1"/>
          <p:nvPr>
            <p:ph idx="1" type="subTitle"/>
          </p:nvPr>
        </p:nvSpPr>
        <p:spPr>
          <a:xfrm>
            <a:off x="614075" y="2314225"/>
            <a:ext cx="31953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 name="Google Shape;36;p5"/>
          <p:cNvSpPr/>
          <p:nvPr/>
        </p:nvSpPr>
        <p:spPr>
          <a:xfrm flipH="1">
            <a:off x="4321500" y="2430600"/>
            <a:ext cx="48225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 name="Google Shape;39;p6"/>
          <p:cNvSpPr txBox="1"/>
          <p:nvPr>
            <p:ph idx="2" type="ctrTitle"/>
          </p:nvPr>
        </p:nvSpPr>
        <p:spPr>
          <a:xfrm>
            <a:off x="5319032" y="1167374"/>
            <a:ext cx="22635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40" name="Google Shape;40;p6"/>
          <p:cNvSpPr txBox="1"/>
          <p:nvPr>
            <p:ph idx="1" type="subTitle"/>
          </p:nvPr>
        </p:nvSpPr>
        <p:spPr>
          <a:xfrm>
            <a:off x="5319033" y="1702945"/>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41" name="Google Shape;41;p6"/>
          <p:cNvSpPr txBox="1"/>
          <p:nvPr>
            <p:ph idx="3" type="ctrTitle"/>
          </p:nvPr>
        </p:nvSpPr>
        <p:spPr>
          <a:xfrm>
            <a:off x="1563221" y="3127282"/>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42" name="Google Shape;42;p6"/>
          <p:cNvSpPr txBox="1"/>
          <p:nvPr>
            <p:ph idx="4" type="subTitle"/>
          </p:nvPr>
        </p:nvSpPr>
        <p:spPr>
          <a:xfrm>
            <a:off x="1945321" y="3663184"/>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43" name="Shape 43"/>
        <p:cNvGrpSpPr/>
        <p:nvPr/>
      </p:nvGrpSpPr>
      <p:grpSpPr>
        <a:xfrm>
          <a:off x="0" y="0"/>
          <a:ext cx="0" cy="0"/>
          <a:chOff x="0" y="0"/>
          <a:chExt cx="0" cy="0"/>
        </a:xfrm>
      </p:grpSpPr>
      <p:sp>
        <p:nvSpPr>
          <p:cNvPr id="44" name="Google Shape;44;p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45" name="Google Shape;45;p7"/>
          <p:cNvSpPr/>
          <p:nvPr/>
        </p:nvSpPr>
        <p:spPr>
          <a:xfrm>
            <a:off x="-1774550" y="3619350"/>
            <a:ext cx="53001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46" name="Shape 46"/>
        <p:cNvGrpSpPr/>
        <p:nvPr/>
      </p:nvGrpSpPr>
      <p:grpSpPr>
        <a:xfrm>
          <a:off x="0" y="0"/>
          <a:ext cx="0" cy="0"/>
          <a:chOff x="0" y="0"/>
          <a:chExt cx="0" cy="0"/>
        </a:xfrm>
      </p:grpSpPr>
      <p:sp>
        <p:nvSpPr>
          <p:cNvPr id="47" name="Google Shape;47;p8"/>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8"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idx="1" type="subTitle"/>
          </p:nvPr>
        </p:nvSpPr>
        <p:spPr>
          <a:xfrm>
            <a:off x="86520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3" name="Google Shape;53;p9"/>
          <p:cNvSpPr txBox="1"/>
          <p:nvPr>
            <p:ph idx="2" type="subTitle"/>
          </p:nvPr>
        </p:nvSpPr>
        <p:spPr>
          <a:xfrm>
            <a:off x="3669867"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4" name="Google Shape;54;p9"/>
          <p:cNvSpPr txBox="1"/>
          <p:nvPr>
            <p:ph type="ctrTitle"/>
          </p:nvPr>
        </p:nvSpPr>
        <p:spPr>
          <a:xfrm>
            <a:off x="4714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5" name="Google Shape;55;p9"/>
          <p:cNvSpPr txBox="1"/>
          <p:nvPr>
            <p:ph idx="3" type="ctrTitle"/>
          </p:nvPr>
        </p:nvSpPr>
        <p:spPr>
          <a:xfrm>
            <a:off x="326921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6" name="Google Shape;56;p9"/>
          <p:cNvSpPr txBox="1"/>
          <p:nvPr>
            <p:ph idx="4" type="subTitle"/>
          </p:nvPr>
        </p:nvSpPr>
        <p:spPr>
          <a:xfrm>
            <a:off x="646075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7" name="Google Shape;57;p9"/>
          <p:cNvSpPr txBox="1"/>
          <p:nvPr>
            <p:ph idx="5" type="ctrTitle"/>
          </p:nvPr>
        </p:nvSpPr>
        <p:spPr>
          <a:xfrm>
            <a:off x="60669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8" name="Google Shape;58;p9"/>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9" name="Shape 59"/>
        <p:cNvGrpSpPr/>
        <p:nvPr/>
      </p:nvGrpSpPr>
      <p:grpSpPr>
        <a:xfrm>
          <a:off x="0" y="0"/>
          <a:ext cx="0" cy="0"/>
          <a:chOff x="0" y="0"/>
          <a:chExt cx="0" cy="0"/>
        </a:xfrm>
      </p:grpSpPr>
      <p:sp>
        <p:nvSpPr>
          <p:cNvPr id="60" name="Google Shape;60;p10"/>
          <p:cNvSpPr/>
          <p:nvPr/>
        </p:nvSpPr>
        <p:spPr>
          <a:xfrm>
            <a:off x="5179831" y="-673306"/>
            <a:ext cx="4430900" cy="25806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 type="subTitle"/>
          </p:nvPr>
        </p:nvSpPr>
        <p:spPr>
          <a:xfrm>
            <a:off x="4767706" y="641536"/>
            <a:ext cx="31560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1"/>
                </a:solidFill>
                <a:latin typeface="Abel"/>
                <a:ea typeface="Abel"/>
                <a:cs typeface="Abel"/>
                <a:sym typeface="Abel"/>
              </a:defRPr>
            </a:lvl1pPr>
            <a:lvl2pPr lvl="1" rtl="0" algn="r">
              <a:spcBef>
                <a:spcPts val="1600"/>
              </a:spcBef>
              <a:spcAft>
                <a:spcPts val="0"/>
              </a:spcAft>
              <a:buNone/>
              <a:defRPr>
                <a:solidFill>
                  <a:schemeClr val="dk1"/>
                </a:solidFill>
                <a:latin typeface="Abel"/>
                <a:ea typeface="Abel"/>
                <a:cs typeface="Abel"/>
                <a:sym typeface="Abel"/>
              </a:defRPr>
            </a:lvl2pPr>
            <a:lvl3pPr lvl="2" rtl="0" algn="r">
              <a:spcBef>
                <a:spcPts val="1600"/>
              </a:spcBef>
              <a:spcAft>
                <a:spcPts val="0"/>
              </a:spcAft>
              <a:buNone/>
              <a:defRPr>
                <a:solidFill>
                  <a:schemeClr val="dk1"/>
                </a:solidFill>
                <a:latin typeface="Abel"/>
                <a:ea typeface="Abel"/>
                <a:cs typeface="Abel"/>
                <a:sym typeface="Abel"/>
              </a:defRPr>
            </a:lvl3pPr>
            <a:lvl4pPr lvl="3" rtl="0" algn="r">
              <a:spcBef>
                <a:spcPts val="1600"/>
              </a:spcBef>
              <a:spcAft>
                <a:spcPts val="0"/>
              </a:spcAft>
              <a:buNone/>
              <a:defRPr>
                <a:solidFill>
                  <a:schemeClr val="dk1"/>
                </a:solidFill>
                <a:latin typeface="Abel"/>
                <a:ea typeface="Abel"/>
                <a:cs typeface="Abel"/>
                <a:sym typeface="Abel"/>
              </a:defRPr>
            </a:lvl4pPr>
            <a:lvl5pPr lvl="4" rtl="0" algn="r">
              <a:spcBef>
                <a:spcPts val="1600"/>
              </a:spcBef>
              <a:spcAft>
                <a:spcPts val="0"/>
              </a:spcAft>
              <a:buNone/>
              <a:defRPr>
                <a:solidFill>
                  <a:schemeClr val="dk1"/>
                </a:solidFill>
                <a:latin typeface="Abel"/>
                <a:ea typeface="Abel"/>
                <a:cs typeface="Abel"/>
                <a:sym typeface="Abel"/>
              </a:defRPr>
            </a:lvl5pPr>
            <a:lvl6pPr lvl="5" rtl="0" algn="r">
              <a:spcBef>
                <a:spcPts val="1600"/>
              </a:spcBef>
              <a:spcAft>
                <a:spcPts val="0"/>
              </a:spcAft>
              <a:buNone/>
              <a:defRPr>
                <a:solidFill>
                  <a:schemeClr val="dk1"/>
                </a:solidFill>
                <a:latin typeface="Abel"/>
                <a:ea typeface="Abel"/>
                <a:cs typeface="Abel"/>
                <a:sym typeface="Abel"/>
              </a:defRPr>
            </a:lvl6pPr>
            <a:lvl7pPr lvl="6" rtl="0" algn="r">
              <a:spcBef>
                <a:spcPts val="1600"/>
              </a:spcBef>
              <a:spcAft>
                <a:spcPts val="0"/>
              </a:spcAft>
              <a:buNone/>
              <a:defRPr>
                <a:solidFill>
                  <a:schemeClr val="dk1"/>
                </a:solidFill>
                <a:latin typeface="Abel"/>
                <a:ea typeface="Abel"/>
                <a:cs typeface="Abel"/>
                <a:sym typeface="Abel"/>
              </a:defRPr>
            </a:lvl7pPr>
            <a:lvl8pPr lvl="7" rtl="0" algn="r">
              <a:spcBef>
                <a:spcPts val="1600"/>
              </a:spcBef>
              <a:spcAft>
                <a:spcPts val="0"/>
              </a:spcAft>
              <a:buNone/>
              <a:defRPr>
                <a:solidFill>
                  <a:schemeClr val="dk1"/>
                </a:solidFill>
                <a:latin typeface="Abel"/>
                <a:ea typeface="Abel"/>
                <a:cs typeface="Abel"/>
                <a:sym typeface="Abel"/>
              </a:defRPr>
            </a:lvl8pPr>
            <a:lvl9pPr lvl="8" rtl="0" algn="r">
              <a:spcBef>
                <a:spcPts val="1600"/>
              </a:spcBef>
              <a:spcAft>
                <a:spcPts val="1600"/>
              </a:spcAft>
              <a:buNone/>
              <a:defRPr>
                <a:solidFill>
                  <a:schemeClr val="dk1"/>
                </a:solidFill>
                <a:latin typeface="Abel"/>
                <a:ea typeface="Abel"/>
                <a:cs typeface="Abel"/>
                <a:sym typeface="Abel"/>
              </a:defRPr>
            </a:lvl9pPr>
          </a:lstStyle>
          <a:p/>
        </p:txBody>
      </p:sp>
      <p:sp>
        <p:nvSpPr>
          <p:cNvPr id="62" name="Google Shape;62;p10"/>
          <p:cNvSpPr txBox="1"/>
          <p:nvPr>
            <p:ph idx="2" type="subTitle"/>
          </p:nvPr>
        </p:nvSpPr>
        <p:spPr>
          <a:xfrm>
            <a:off x="6102706" y="1461846"/>
            <a:ext cx="1821000" cy="21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chemeClr val="dk1"/>
                </a:solidFill>
              </a:defRPr>
            </a:lvl1pPr>
            <a:lvl2pPr lvl="1" rtl="0">
              <a:spcBef>
                <a:spcPts val="1600"/>
              </a:spcBef>
              <a:spcAft>
                <a:spcPts val="0"/>
              </a:spcAft>
              <a:buNone/>
              <a:defRPr sz="1200">
                <a:solidFill>
                  <a:schemeClr val="dk1"/>
                </a:solidFill>
              </a:defRPr>
            </a:lvl2pPr>
            <a:lvl3pPr lvl="2" rtl="0">
              <a:spcBef>
                <a:spcPts val="1600"/>
              </a:spcBef>
              <a:spcAft>
                <a:spcPts val="0"/>
              </a:spcAft>
              <a:buNone/>
              <a:defRPr sz="1200">
                <a:solidFill>
                  <a:schemeClr val="dk1"/>
                </a:solidFill>
              </a:defRPr>
            </a:lvl3pPr>
            <a:lvl4pPr lvl="3" rtl="0">
              <a:spcBef>
                <a:spcPts val="1600"/>
              </a:spcBef>
              <a:spcAft>
                <a:spcPts val="0"/>
              </a:spcAft>
              <a:buNone/>
              <a:defRPr sz="1200">
                <a:solidFill>
                  <a:schemeClr val="dk1"/>
                </a:solidFill>
              </a:defRPr>
            </a:lvl4pPr>
            <a:lvl5pPr lvl="4" rtl="0">
              <a:spcBef>
                <a:spcPts val="1600"/>
              </a:spcBef>
              <a:spcAft>
                <a:spcPts val="0"/>
              </a:spcAft>
              <a:buNone/>
              <a:defRPr sz="1200">
                <a:solidFill>
                  <a:schemeClr val="dk1"/>
                </a:solidFill>
              </a:defRPr>
            </a:lvl5pPr>
            <a:lvl6pPr lvl="5" rtl="0">
              <a:spcBef>
                <a:spcPts val="1600"/>
              </a:spcBef>
              <a:spcAft>
                <a:spcPts val="0"/>
              </a:spcAft>
              <a:buNone/>
              <a:defRPr sz="1200">
                <a:solidFill>
                  <a:schemeClr val="dk1"/>
                </a:solidFill>
              </a:defRPr>
            </a:lvl6pPr>
            <a:lvl7pPr lvl="6" rtl="0">
              <a:spcBef>
                <a:spcPts val="1600"/>
              </a:spcBef>
              <a:spcAft>
                <a:spcPts val="0"/>
              </a:spcAft>
              <a:buNone/>
              <a:defRPr sz="1200">
                <a:solidFill>
                  <a:schemeClr val="dk1"/>
                </a:solidFill>
              </a:defRPr>
            </a:lvl7pPr>
            <a:lvl8pPr lvl="7" rtl="0">
              <a:spcBef>
                <a:spcPts val="1600"/>
              </a:spcBef>
              <a:spcAft>
                <a:spcPts val="0"/>
              </a:spcAft>
              <a:buNone/>
              <a:defRPr sz="1200">
                <a:solidFill>
                  <a:schemeClr val="dk1"/>
                </a:solidFill>
              </a:defRPr>
            </a:lvl8pPr>
            <a:lvl9pPr lvl="8" rtl="0">
              <a:spcBef>
                <a:spcPts val="1600"/>
              </a:spcBef>
              <a:spcAft>
                <a:spcPts val="1600"/>
              </a:spcAft>
              <a:buNone/>
              <a:defRPr sz="12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bel"/>
              <a:buNone/>
              <a:defRPr b="1" sz="2800">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b="1" sz="2800">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b="1" sz="2800">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b="1" sz="2800">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b="1" sz="2800">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b="1" sz="2800">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b="1" sz="2800">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b="1" sz="2800">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b="1" sz="2800">
                <a:solidFill>
                  <a:schemeClr val="dk1"/>
                </a:solidFill>
                <a:latin typeface="Abel"/>
                <a:ea typeface="Abel"/>
                <a:cs typeface="Abel"/>
                <a:sym typeface="Abe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3.jpg"/><Relationship Id="rId7" Type="http://schemas.openxmlformats.org/officeDocument/2006/relationships/image" Target="../media/image10.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colab.research.google.com/drive/16t-dXNNrYefaAWNPnYJ8XUrLP1Tvh4F4?authuser=1#scrollTo=JtX52JJT7WUr"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8"/>
          <p:cNvPicPr preferRelativeResize="0"/>
          <p:nvPr/>
        </p:nvPicPr>
        <p:blipFill>
          <a:blip r:embed="rId3">
            <a:alphaModFix amt="25000"/>
          </a:blip>
          <a:stretch>
            <a:fillRect/>
          </a:stretch>
        </p:blipFill>
        <p:spPr>
          <a:xfrm>
            <a:off x="1374900" y="11675"/>
            <a:ext cx="7762111" cy="8384401"/>
          </a:xfrm>
          <a:prstGeom prst="rect">
            <a:avLst/>
          </a:prstGeom>
          <a:noFill/>
          <a:ln>
            <a:noFill/>
          </a:ln>
        </p:spPr>
      </p:pic>
      <p:pic>
        <p:nvPicPr>
          <p:cNvPr id="147" name="Google Shape;147;p28"/>
          <p:cNvPicPr preferRelativeResize="0"/>
          <p:nvPr/>
        </p:nvPicPr>
        <p:blipFill>
          <a:blip r:embed="rId4">
            <a:alphaModFix amt="88000"/>
          </a:blip>
          <a:stretch>
            <a:fillRect/>
          </a:stretch>
        </p:blipFill>
        <p:spPr>
          <a:xfrm>
            <a:off x="0" y="-7175"/>
            <a:ext cx="9144000" cy="6514450"/>
          </a:xfrm>
          <a:prstGeom prst="rect">
            <a:avLst/>
          </a:prstGeom>
          <a:noFill/>
          <a:ln>
            <a:noFill/>
          </a:ln>
        </p:spPr>
      </p:pic>
      <p:sp>
        <p:nvSpPr>
          <p:cNvPr id="148" name="Google Shape;148;p28"/>
          <p:cNvSpPr txBox="1"/>
          <p:nvPr>
            <p:ph idx="4294967295" type="subTitle"/>
          </p:nvPr>
        </p:nvSpPr>
        <p:spPr>
          <a:xfrm>
            <a:off x="1599000" y="1769250"/>
            <a:ext cx="5872200" cy="71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Para la Ciudad de Buenos Aires, Argentina.</a:t>
            </a:r>
            <a:endParaRPr/>
          </a:p>
        </p:txBody>
      </p:sp>
      <p:sp>
        <p:nvSpPr>
          <p:cNvPr id="149" name="Google Shape;149;p28"/>
          <p:cNvSpPr txBox="1"/>
          <p:nvPr>
            <p:ph idx="4294967295" type="ctrTitle"/>
          </p:nvPr>
        </p:nvSpPr>
        <p:spPr>
          <a:xfrm>
            <a:off x="-73675" y="1280850"/>
            <a:ext cx="9217800" cy="717000"/>
          </a:xfrm>
          <a:prstGeom prst="rect">
            <a:avLst/>
          </a:prstGeom>
        </p:spPr>
        <p:txBody>
          <a:bodyPr anchorCtr="0" anchor="t" bIns="91425" lIns="91425" spcFirstLastPara="1" rIns="136650" wrap="square" tIns="91425">
            <a:noAutofit/>
          </a:bodyPr>
          <a:lstStyle/>
          <a:p>
            <a:pPr indent="0" lvl="0" marL="0" rtl="0" algn="ctr">
              <a:spcBef>
                <a:spcPts val="0"/>
              </a:spcBef>
              <a:spcAft>
                <a:spcPts val="0"/>
              </a:spcAft>
              <a:buNone/>
            </a:pPr>
            <a:r>
              <a:rPr lang="en" sz="2500">
                <a:solidFill>
                  <a:srgbClr val="69B9B2"/>
                </a:solidFill>
              </a:rPr>
              <a:t>Predicción de Precios de locales Comerciales</a:t>
            </a:r>
            <a:endParaRPr sz="2500">
              <a:solidFill>
                <a:srgbClr val="69B9B2"/>
              </a:solidFill>
            </a:endParaRPr>
          </a:p>
        </p:txBody>
      </p:sp>
      <p:pic>
        <p:nvPicPr>
          <p:cNvPr id="150" name="Google Shape;150;p28"/>
          <p:cNvPicPr preferRelativeResize="0"/>
          <p:nvPr/>
        </p:nvPicPr>
        <p:blipFill>
          <a:blip r:embed="rId5">
            <a:alphaModFix/>
          </a:blip>
          <a:stretch>
            <a:fillRect/>
          </a:stretch>
        </p:blipFill>
        <p:spPr>
          <a:xfrm>
            <a:off x="5460325" y="225425"/>
            <a:ext cx="2478999" cy="603950"/>
          </a:xfrm>
          <a:prstGeom prst="rect">
            <a:avLst/>
          </a:prstGeom>
          <a:noFill/>
          <a:ln>
            <a:noFill/>
          </a:ln>
        </p:spPr>
      </p:pic>
      <p:pic>
        <p:nvPicPr>
          <p:cNvPr id="151" name="Google Shape;151;p28"/>
          <p:cNvPicPr preferRelativeResize="0"/>
          <p:nvPr/>
        </p:nvPicPr>
        <p:blipFill rotWithShape="1">
          <a:blip r:embed="rId6">
            <a:alphaModFix/>
          </a:blip>
          <a:srcRect b="20825" l="0" r="49230" t="-6493"/>
          <a:stretch/>
        </p:blipFill>
        <p:spPr>
          <a:xfrm>
            <a:off x="3534875" y="-185825"/>
            <a:ext cx="1850075" cy="974475"/>
          </a:xfrm>
          <a:prstGeom prst="rect">
            <a:avLst/>
          </a:prstGeom>
          <a:noFill/>
          <a:ln>
            <a:noFill/>
          </a:ln>
        </p:spPr>
      </p:pic>
      <p:sp>
        <p:nvSpPr>
          <p:cNvPr id="152" name="Google Shape;152;p28"/>
          <p:cNvSpPr txBox="1"/>
          <p:nvPr>
            <p:ph idx="4294967295" type="subTitle"/>
          </p:nvPr>
        </p:nvSpPr>
        <p:spPr>
          <a:xfrm>
            <a:off x="1122525" y="228600"/>
            <a:ext cx="26172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b="1" lang="en" sz="800">
                <a:latin typeface="Abel"/>
                <a:ea typeface="Abel"/>
                <a:cs typeface="Abel"/>
                <a:sym typeface="Abel"/>
              </a:rPr>
              <a:t>Diplomatura en Ciencia de Datos, Inteligencia Artificial y sus aplicaciones en Economía y Negocios. Diciembre 2021</a:t>
            </a:r>
            <a:endParaRPr b="1" sz="800">
              <a:latin typeface="Abel"/>
              <a:ea typeface="Abel"/>
              <a:cs typeface="Abel"/>
              <a:sym typeface="Abel"/>
            </a:endParaRPr>
          </a:p>
        </p:txBody>
      </p:sp>
      <p:sp>
        <p:nvSpPr>
          <p:cNvPr id="153" name="Google Shape;153;p28"/>
          <p:cNvSpPr txBox="1"/>
          <p:nvPr>
            <p:ph idx="4294967295" type="subTitle"/>
          </p:nvPr>
        </p:nvSpPr>
        <p:spPr>
          <a:xfrm>
            <a:off x="3677625" y="4392100"/>
            <a:ext cx="47916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b="1" lang="en" sz="1300">
                <a:solidFill>
                  <a:schemeClr val="lt1"/>
                </a:solidFill>
                <a:highlight>
                  <a:schemeClr val="dk1"/>
                </a:highlight>
                <a:latin typeface="Abel"/>
                <a:ea typeface="Abel"/>
                <a:cs typeface="Abel"/>
                <a:sym typeface="Abel"/>
              </a:rPr>
              <a:t>Sofía Donadío, Javier Enzo Flores, Florencia Villalba y Paula E. Pérez</a:t>
            </a:r>
            <a:endParaRPr b="1" sz="1300">
              <a:solidFill>
                <a:schemeClr val="lt1"/>
              </a:solidFill>
              <a:highlight>
                <a:schemeClr val="dk1"/>
              </a:highlight>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cxnSp>
        <p:nvCxnSpPr>
          <p:cNvPr id="280" name="Google Shape;280;p37"/>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281" name="Google Shape;281;p37"/>
          <p:cNvSpPr txBox="1"/>
          <p:nvPr>
            <p:ph idx="4294967295" type="subTitle"/>
          </p:nvPr>
        </p:nvSpPr>
        <p:spPr>
          <a:xfrm>
            <a:off x="509000" y="1111750"/>
            <a:ext cx="8117100" cy="3506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Al comparar la precisión de predicción entre los modelos, esta vez gana el de Árbol. Ambos modelos independientemente tienen sus pros y sus contras, por lo que e</a:t>
            </a:r>
            <a:r>
              <a:rPr lang="en"/>
              <a:t>l modelo que consideramos más óptimo para predecir </a:t>
            </a:r>
            <a:r>
              <a:rPr lang="en"/>
              <a:t>el precio de los locales comerciales es el de </a:t>
            </a:r>
            <a:r>
              <a:rPr b="1" lang="en">
                <a:latin typeface="Open Sans"/>
                <a:ea typeface="Open Sans"/>
                <a:cs typeface="Open Sans"/>
                <a:sym typeface="Open Sans"/>
              </a:rPr>
              <a:t>Regresión Polinomial de grado 2</a:t>
            </a:r>
            <a:r>
              <a:rPr lang="en"/>
              <a:t>.</a:t>
            </a:r>
            <a:br>
              <a:rPr lang="en"/>
            </a:br>
            <a:r>
              <a:rPr lang="en"/>
              <a:t>Se optó por testear modelos no lineales, puesto que desde el análisis exploratorio, observamos que el </a:t>
            </a:r>
            <a:r>
              <a:rPr b="1" lang="en">
                <a:latin typeface="Open Sans"/>
                <a:ea typeface="Open Sans"/>
                <a:cs typeface="Open Sans"/>
                <a:sym typeface="Open Sans"/>
              </a:rPr>
              <a:t>precio de venta</a:t>
            </a:r>
            <a:r>
              <a:rPr lang="en"/>
              <a:t>, </a:t>
            </a:r>
            <a:r>
              <a:rPr b="1" lang="en">
                <a:latin typeface="Open Sans"/>
                <a:ea typeface="Open Sans"/>
                <a:cs typeface="Open Sans"/>
                <a:sym typeface="Open Sans"/>
              </a:rPr>
              <a:t>no</a:t>
            </a:r>
            <a:r>
              <a:rPr lang="en"/>
              <a:t> mantiene relación</a:t>
            </a:r>
            <a:r>
              <a:rPr b="1" lang="en">
                <a:latin typeface="Open Sans"/>
                <a:ea typeface="Open Sans"/>
                <a:cs typeface="Open Sans"/>
                <a:sym typeface="Open Sans"/>
              </a:rPr>
              <a:t> lineal </a:t>
            </a:r>
            <a:r>
              <a:rPr lang="en"/>
              <a:t>con alguna de las variables del data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8"/>
          <p:cNvPicPr preferRelativeResize="0"/>
          <p:nvPr/>
        </p:nvPicPr>
        <p:blipFill rotWithShape="1">
          <a:blip r:embed="rId3">
            <a:alphaModFix/>
          </a:blip>
          <a:srcRect b="0" l="14250" r="14243" t="0"/>
          <a:stretch/>
        </p:blipFill>
        <p:spPr>
          <a:xfrm>
            <a:off x="5214900" y="2009844"/>
            <a:ext cx="1457400" cy="2038200"/>
          </a:xfrm>
          <a:prstGeom prst="rect">
            <a:avLst/>
          </a:prstGeom>
          <a:noFill/>
          <a:ln>
            <a:noFill/>
          </a:ln>
        </p:spPr>
      </p:pic>
      <p:pic>
        <p:nvPicPr>
          <p:cNvPr id="287" name="Google Shape;287;p38"/>
          <p:cNvPicPr preferRelativeResize="0"/>
          <p:nvPr/>
        </p:nvPicPr>
        <p:blipFill rotWithShape="1">
          <a:blip r:embed="rId4">
            <a:alphaModFix/>
          </a:blip>
          <a:srcRect b="0" l="2326" r="2335" t="0"/>
          <a:stretch/>
        </p:blipFill>
        <p:spPr>
          <a:xfrm>
            <a:off x="795300" y="2009844"/>
            <a:ext cx="1457400" cy="2038202"/>
          </a:xfrm>
          <a:prstGeom prst="rect">
            <a:avLst/>
          </a:prstGeom>
          <a:noFill/>
          <a:ln>
            <a:noFill/>
          </a:ln>
        </p:spPr>
      </p:pic>
      <p:sp>
        <p:nvSpPr>
          <p:cNvPr id="288" name="Google Shape;288;p38"/>
          <p:cNvSpPr txBox="1"/>
          <p:nvPr>
            <p:ph type="ctrTitle"/>
          </p:nvPr>
        </p:nvSpPr>
        <p:spPr>
          <a:xfrm>
            <a:off x="686675" y="371750"/>
            <a:ext cx="3063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Integrantes del Equipo</a:t>
            </a:r>
            <a:endParaRPr/>
          </a:p>
        </p:txBody>
      </p:sp>
      <p:sp>
        <p:nvSpPr>
          <p:cNvPr id="289" name="Google Shape;289;p38"/>
          <p:cNvSpPr txBox="1"/>
          <p:nvPr/>
        </p:nvSpPr>
        <p:spPr>
          <a:xfrm>
            <a:off x="905668" y="1480581"/>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Abel"/>
                <a:ea typeface="Abel"/>
                <a:cs typeface="Abel"/>
                <a:sym typeface="Abel"/>
              </a:rPr>
              <a:t>Sofía Donadío</a:t>
            </a:r>
            <a:endParaRPr>
              <a:solidFill>
                <a:schemeClr val="dk1"/>
              </a:solidFill>
              <a:latin typeface="Abel"/>
              <a:ea typeface="Abel"/>
              <a:cs typeface="Abel"/>
              <a:sym typeface="Abel"/>
            </a:endParaRPr>
          </a:p>
        </p:txBody>
      </p:sp>
      <p:cxnSp>
        <p:nvCxnSpPr>
          <p:cNvPr id="290" name="Google Shape;290;p38"/>
          <p:cNvCxnSpPr/>
          <p:nvPr/>
        </p:nvCxnSpPr>
        <p:spPr>
          <a:xfrm>
            <a:off x="915200" y="1721531"/>
            <a:ext cx="0" cy="542100"/>
          </a:xfrm>
          <a:prstGeom prst="straightConnector1">
            <a:avLst/>
          </a:prstGeom>
          <a:noFill/>
          <a:ln cap="flat" cmpd="sng" w="19050">
            <a:solidFill>
              <a:schemeClr val="accent1"/>
            </a:solidFill>
            <a:prstDash val="solid"/>
            <a:round/>
            <a:headEnd len="med" w="med" type="none"/>
            <a:tailEnd len="med" w="med" type="none"/>
          </a:ln>
        </p:spPr>
      </p:cxnSp>
      <p:sp>
        <p:nvSpPr>
          <p:cNvPr id="291" name="Google Shape;291;p38"/>
          <p:cNvSpPr txBox="1"/>
          <p:nvPr/>
        </p:nvSpPr>
        <p:spPr>
          <a:xfrm>
            <a:off x="3124068" y="1480581"/>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Abel"/>
                <a:ea typeface="Abel"/>
                <a:cs typeface="Abel"/>
                <a:sym typeface="Abel"/>
              </a:rPr>
              <a:t>Javier E. Flores</a:t>
            </a:r>
            <a:endParaRPr>
              <a:solidFill>
                <a:schemeClr val="dk1"/>
              </a:solidFill>
              <a:latin typeface="Abel"/>
              <a:ea typeface="Abel"/>
              <a:cs typeface="Abel"/>
              <a:sym typeface="Abel"/>
            </a:endParaRPr>
          </a:p>
        </p:txBody>
      </p:sp>
      <p:sp>
        <p:nvSpPr>
          <p:cNvPr id="292" name="Google Shape;292;p38"/>
          <p:cNvSpPr txBox="1"/>
          <p:nvPr/>
        </p:nvSpPr>
        <p:spPr>
          <a:xfrm>
            <a:off x="5342468" y="1480581"/>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Abel"/>
                <a:ea typeface="Abel"/>
                <a:cs typeface="Abel"/>
                <a:sym typeface="Abel"/>
              </a:rPr>
              <a:t>Florencia Villalba</a:t>
            </a:r>
            <a:endParaRPr>
              <a:solidFill>
                <a:schemeClr val="dk1"/>
              </a:solidFill>
              <a:latin typeface="Abel"/>
              <a:ea typeface="Abel"/>
              <a:cs typeface="Abel"/>
              <a:sym typeface="Abel"/>
            </a:endParaRPr>
          </a:p>
        </p:txBody>
      </p:sp>
      <p:cxnSp>
        <p:nvCxnSpPr>
          <p:cNvPr id="293" name="Google Shape;293;p38"/>
          <p:cNvCxnSpPr/>
          <p:nvPr/>
        </p:nvCxnSpPr>
        <p:spPr>
          <a:xfrm>
            <a:off x="5352000" y="1721531"/>
            <a:ext cx="0" cy="542100"/>
          </a:xfrm>
          <a:prstGeom prst="straightConnector1">
            <a:avLst/>
          </a:prstGeom>
          <a:noFill/>
          <a:ln cap="flat" cmpd="sng" w="19050">
            <a:solidFill>
              <a:schemeClr val="accent1"/>
            </a:solidFill>
            <a:prstDash val="solid"/>
            <a:round/>
            <a:headEnd len="med" w="med" type="none"/>
            <a:tailEnd len="med" w="med" type="none"/>
          </a:ln>
        </p:spPr>
      </p:cxnSp>
      <p:pic>
        <p:nvPicPr>
          <p:cNvPr id="294" name="Google Shape;294;p38"/>
          <p:cNvPicPr preferRelativeResize="0"/>
          <p:nvPr/>
        </p:nvPicPr>
        <p:blipFill rotWithShape="1">
          <a:blip r:embed="rId5">
            <a:alphaModFix/>
          </a:blip>
          <a:srcRect b="0" l="14250" r="14243" t="0"/>
          <a:stretch/>
        </p:blipFill>
        <p:spPr>
          <a:xfrm>
            <a:off x="3024164" y="2009844"/>
            <a:ext cx="1457400" cy="2038200"/>
          </a:xfrm>
          <a:prstGeom prst="rect">
            <a:avLst/>
          </a:prstGeom>
          <a:noFill/>
          <a:ln>
            <a:noFill/>
          </a:ln>
        </p:spPr>
      </p:pic>
      <p:cxnSp>
        <p:nvCxnSpPr>
          <p:cNvPr id="295" name="Google Shape;295;p38"/>
          <p:cNvCxnSpPr/>
          <p:nvPr/>
        </p:nvCxnSpPr>
        <p:spPr>
          <a:xfrm>
            <a:off x="3133600" y="1721531"/>
            <a:ext cx="0" cy="542100"/>
          </a:xfrm>
          <a:prstGeom prst="straightConnector1">
            <a:avLst/>
          </a:prstGeom>
          <a:noFill/>
          <a:ln cap="flat" cmpd="sng" w="19050">
            <a:solidFill>
              <a:schemeClr val="accent1"/>
            </a:solidFill>
            <a:prstDash val="solid"/>
            <a:round/>
            <a:headEnd len="med" w="med" type="none"/>
            <a:tailEnd len="med" w="med" type="none"/>
          </a:ln>
        </p:spPr>
      </p:cxnSp>
      <p:cxnSp>
        <p:nvCxnSpPr>
          <p:cNvPr id="296" name="Google Shape;296;p38"/>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pic>
        <p:nvPicPr>
          <p:cNvPr id="297" name="Google Shape;297;p38"/>
          <p:cNvPicPr preferRelativeResize="0"/>
          <p:nvPr/>
        </p:nvPicPr>
        <p:blipFill rotWithShape="1">
          <a:blip r:embed="rId6">
            <a:alphaModFix/>
          </a:blip>
          <a:srcRect b="0" l="14250" r="14243" t="0"/>
          <a:stretch/>
        </p:blipFill>
        <p:spPr>
          <a:xfrm>
            <a:off x="7119900" y="2009844"/>
            <a:ext cx="1457400" cy="2038200"/>
          </a:xfrm>
          <a:prstGeom prst="rect">
            <a:avLst/>
          </a:prstGeom>
          <a:noFill/>
          <a:ln>
            <a:noFill/>
          </a:ln>
        </p:spPr>
      </p:pic>
      <p:sp>
        <p:nvSpPr>
          <p:cNvPr id="298" name="Google Shape;298;p38"/>
          <p:cNvSpPr txBox="1"/>
          <p:nvPr/>
        </p:nvSpPr>
        <p:spPr>
          <a:xfrm>
            <a:off x="7247468" y="1480581"/>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Abel"/>
                <a:ea typeface="Abel"/>
                <a:cs typeface="Abel"/>
                <a:sym typeface="Abel"/>
              </a:rPr>
              <a:t>Paula E. Pérez</a:t>
            </a:r>
            <a:endParaRPr>
              <a:solidFill>
                <a:schemeClr val="dk1"/>
              </a:solidFill>
              <a:latin typeface="Abel"/>
              <a:ea typeface="Abel"/>
              <a:cs typeface="Abel"/>
              <a:sym typeface="Abel"/>
            </a:endParaRPr>
          </a:p>
        </p:txBody>
      </p:sp>
      <p:sp>
        <p:nvSpPr>
          <p:cNvPr id="299" name="Google Shape;299;p38"/>
          <p:cNvSpPr txBox="1"/>
          <p:nvPr>
            <p:ph idx="4294967295" type="subTitle"/>
          </p:nvPr>
        </p:nvSpPr>
        <p:spPr>
          <a:xfrm>
            <a:off x="1884525" y="4517381"/>
            <a:ext cx="2035500" cy="4563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b="1" lang="en" sz="600">
                <a:latin typeface="Abel"/>
                <a:ea typeface="Abel"/>
                <a:cs typeface="Abel"/>
                <a:sym typeface="Abel"/>
              </a:rPr>
              <a:t>Diplomatura en Ciencia de Datos, Inteligencia Artificial y sus aplicaciones en Economía y Negocios. Diciembre 2021</a:t>
            </a:r>
            <a:endParaRPr b="1" sz="600">
              <a:latin typeface="Abel"/>
              <a:ea typeface="Abel"/>
              <a:cs typeface="Abel"/>
              <a:sym typeface="Abel"/>
            </a:endParaRPr>
          </a:p>
        </p:txBody>
      </p:sp>
      <p:cxnSp>
        <p:nvCxnSpPr>
          <p:cNvPr id="300" name="Google Shape;300;p38"/>
          <p:cNvCxnSpPr/>
          <p:nvPr/>
        </p:nvCxnSpPr>
        <p:spPr>
          <a:xfrm>
            <a:off x="7239800" y="1721531"/>
            <a:ext cx="0" cy="542100"/>
          </a:xfrm>
          <a:prstGeom prst="straightConnector1">
            <a:avLst/>
          </a:prstGeom>
          <a:noFill/>
          <a:ln cap="flat" cmpd="sng" w="19050">
            <a:solidFill>
              <a:schemeClr val="accent1"/>
            </a:solidFill>
            <a:prstDash val="solid"/>
            <a:round/>
            <a:headEnd len="med" w="med" type="none"/>
            <a:tailEnd len="med" w="med" type="none"/>
          </a:ln>
        </p:spPr>
      </p:cxnSp>
      <p:pic>
        <p:nvPicPr>
          <p:cNvPr id="301" name="Google Shape;301;p38"/>
          <p:cNvPicPr preferRelativeResize="0"/>
          <p:nvPr/>
        </p:nvPicPr>
        <p:blipFill>
          <a:blip r:embed="rId7">
            <a:alphaModFix/>
          </a:blip>
          <a:stretch>
            <a:fillRect/>
          </a:stretch>
        </p:blipFill>
        <p:spPr>
          <a:xfrm>
            <a:off x="5106647" y="4387289"/>
            <a:ext cx="1723978" cy="428036"/>
          </a:xfrm>
          <a:prstGeom prst="rect">
            <a:avLst/>
          </a:prstGeom>
          <a:noFill/>
          <a:ln>
            <a:noFill/>
          </a:ln>
        </p:spPr>
      </p:pic>
      <p:pic>
        <p:nvPicPr>
          <p:cNvPr id="302" name="Google Shape;302;p38"/>
          <p:cNvPicPr preferRelativeResize="0"/>
          <p:nvPr/>
        </p:nvPicPr>
        <p:blipFill rotWithShape="1">
          <a:blip r:embed="rId8">
            <a:alphaModFix/>
          </a:blip>
          <a:srcRect b="20825" l="0" r="49230" t="-6493"/>
          <a:stretch/>
        </p:blipFill>
        <p:spPr>
          <a:xfrm>
            <a:off x="3767625" y="4095825"/>
            <a:ext cx="1286604" cy="6906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idx="15" type="ctrTitle"/>
          </p:nvPr>
        </p:nvSpPr>
        <p:spPr>
          <a:xfrm>
            <a:off x="634727" y="354845"/>
            <a:ext cx="25584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Estructura</a:t>
            </a:r>
            <a:endParaRPr/>
          </a:p>
        </p:txBody>
      </p:sp>
      <p:sp>
        <p:nvSpPr>
          <p:cNvPr id="159" name="Google Shape;159;p29"/>
          <p:cNvSpPr txBox="1"/>
          <p:nvPr>
            <p:ph idx="4" type="subTitle"/>
          </p:nvPr>
        </p:nvSpPr>
        <p:spPr>
          <a:xfrm>
            <a:off x="2550489" y="1255208"/>
            <a:ext cx="19767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Descripción de paquetes utilizados</a:t>
            </a:r>
            <a:endParaRPr/>
          </a:p>
        </p:txBody>
      </p:sp>
      <p:sp>
        <p:nvSpPr>
          <p:cNvPr id="160" name="Google Shape;160;p29"/>
          <p:cNvSpPr txBox="1"/>
          <p:nvPr>
            <p:ph type="ctrTitle"/>
          </p:nvPr>
        </p:nvSpPr>
        <p:spPr>
          <a:xfrm>
            <a:off x="2275389" y="107400"/>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Consigna/Propósito</a:t>
            </a:r>
            <a:endParaRPr/>
          </a:p>
        </p:txBody>
      </p:sp>
      <p:sp>
        <p:nvSpPr>
          <p:cNvPr id="161" name="Google Shape;161;p29"/>
          <p:cNvSpPr txBox="1"/>
          <p:nvPr>
            <p:ph idx="1" type="subTitle"/>
          </p:nvPr>
        </p:nvSpPr>
        <p:spPr>
          <a:xfrm>
            <a:off x="2620689" y="522448"/>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Descripción Objetivo del trabajo</a:t>
            </a:r>
            <a:endParaRPr/>
          </a:p>
        </p:txBody>
      </p:sp>
      <p:sp>
        <p:nvSpPr>
          <p:cNvPr id="162" name="Google Shape;162;p29"/>
          <p:cNvSpPr txBox="1"/>
          <p:nvPr>
            <p:ph idx="2" type="title"/>
          </p:nvPr>
        </p:nvSpPr>
        <p:spPr>
          <a:xfrm>
            <a:off x="5455900" y="386644"/>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endParaRPr/>
          </a:p>
        </p:txBody>
      </p:sp>
      <p:sp>
        <p:nvSpPr>
          <p:cNvPr id="163" name="Google Shape;163;p29"/>
          <p:cNvSpPr txBox="1"/>
          <p:nvPr>
            <p:ph idx="3" type="ctrTitle"/>
          </p:nvPr>
        </p:nvSpPr>
        <p:spPr>
          <a:xfrm>
            <a:off x="2275389" y="842050"/>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Environment/Entorno.</a:t>
            </a:r>
            <a:endParaRPr/>
          </a:p>
        </p:txBody>
      </p:sp>
      <p:sp>
        <p:nvSpPr>
          <p:cNvPr id="164" name="Google Shape;164;p29"/>
          <p:cNvSpPr txBox="1"/>
          <p:nvPr>
            <p:ph idx="5" type="title"/>
          </p:nvPr>
        </p:nvSpPr>
        <p:spPr>
          <a:xfrm>
            <a:off x="5455900" y="1119519"/>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II.</a:t>
            </a:r>
            <a:endParaRPr/>
          </a:p>
        </p:txBody>
      </p:sp>
      <p:sp>
        <p:nvSpPr>
          <p:cNvPr id="165" name="Google Shape;165;p29"/>
          <p:cNvSpPr txBox="1"/>
          <p:nvPr>
            <p:ph idx="6" type="ctrTitle"/>
          </p:nvPr>
        </p:nvSpPr>
        <p:spPr>
          <a:xfrm>
            <a:off x="2275389" y="2559309"/>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Análisis EDA.</a:t>
            </a:r>
            <a:endParaRPr/>
          </a:p>
        </p:txBody>
      </p:sp>
      <p:sp>
        <p:nvSpPr>
          <p:cNvPr id="166" name="Google Shape;166;p29"/>
          <p:cNvSpPr txBox="1"/>
          <p:nvPr>
            <p:ph idx="7" type="title"/>
          </p:nvPr>
        </p:nvSpPr>
        <p:spPr>
          <a:xfrm>
            <a:off x="5455900" y="2027075"/>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III.</a:t>
            </a:r>
            <a:endParaRPr/>
          </a:p>
        </p:txBody>
      </p:sp>
      <p:sp>
        <p:nvSpPr>
          <p:cNvPr id="167" name="Google Shape;167;p29"/>
          <p:cNvSpPr txBox="1"/>
          <p:nvPr>
            <p:ph idx="8" type="ctrTitle"/>
          </p:nvPr>
        </p:nvSpPr>
        <p:spPr>
          <a:xfrm>
            <a:off x="2275389" y="1749207"/>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Base de datos. </a:t>
            </a:r>
            <a:endParaRPr/>
          </a:p>
        </p:txBody>
      </p:sp>
      <p:sp>
        <p:nvSpPr>
          <p:cNvPr id="168" name="Google Shape;168;p29"/>
          <p:cNvSpPr txBox="1"/>
          <p:nvPr>
            <p:ph idx="9" type="title"/>
          </p:nvPr>
        </p:nvSpPr>
        <p:spPr>
          <a:xfrm>
            <a:off x="5455900" y="2834529"/>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IV.</a:t>
            </a:r>
            <a:endParaRPr/>
          </a:p>
        </p:txBody>
      </p:sp>
      <p:sp>
        <p:nvSpPr>
          <p:cNvPr id="169" name="Google Shape;169;p29"/>
          <p:cNvSpPr txBox="1"/>
          <p:nvPr>
            <p:ph idx="13" type="subTitle"/>
          </p:nvPr>
        </p:nvSpPr>
        <p:spPr>
          <a:xfrm>
            <a:off x="2620689" y="2971907"/>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Univariado y Multivariado</a:t>
            </a:r>
            <a:endParaRPr/>
          </a:p>
        </p:txBody>
      </p:sp>
      <p:sp>
        <p:nvSpPr>
          <p:cNvPr id="170" name="Google Shape;170;p29"/>
          <p:cNvSpPr txBox="1"/>
          <p:nvPr>
            <p:ph idx="14" type="subTitle"/>
          </p:nvPr>
        </p:nvSpPr>
        <p:spPr>
          <a:xfrm>
            <a:off x="2550489" y="2161277"/>
            <a:ext cx="19767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Limpieza y  preparación de los datos</a:t>
            </a:r>
            <a:endParaRPr/>
          </a:p>
        </p:txBody>
      </p:sp>
      <p:cxnSp>
        <p:nvCxnSpPr>
          <p:cNvPr id="171" name="Google Shape;171;p29"/>
          <p:cNvCxnSpPr/>
          <p:nvPr/>
        </p:nvCxnSpPr>
        <p:spPr>
          <a:xfrm flipH="1">
            <a:off x="5134350" y="-121150"/>
            <a:ext cx="9600" cy="5622900"/>
          </a:xfrm>
          <a:prstGeom prst="straightConnector1">
            <a:avLst/>
          </a:prstGeom>
          <a:noFill/>
          <a:ln cap="flat" cmpd="sng" w="19050">
            <a:solidFill>
              <a:schemeClr val="accent1"/>
            </a:solidFill>
            <a:prstDash val="solid"/>
            <a:round/>
            <a:headEnd len="med" w="med" type="none"/>
            <a:tailEnd len="med" w="med" type="none"/>
          </a:ln>
        </p:spPr>
      </p:cxnSp>
      <p:cxnSp>
        <p:nvCxnSpPr>
          <p:cNvPr id="172" name="Google Shape;172;p29"/>
          <p:cNvCxnSpPr/>
          <p:nvPr/>
        </p:nvCxnSpPr>
        <p:spPr>
          <a:xfrm rot="10800000">
            <a:off x="4937600" y="675544"/>
            <a:ext cx="366000" cy="0"/>
          </a:xfrm>
          <a:prstGeom prst="straightConnector1">
            <a:avLst/>
          </a:prstGeom>
          <a:noFill/>
          <a:ln cap="flat" cmpd="sng" w="19050">
            <a:solidFill>
              <a:schemeClr val="accent1"/>
            </a:solidFill>
            <a:prstDash val="solid"/>
            <a:round/>
            <a:headEnd len="med" w="med" type="none"/>
            <a:tailEnd len="med" w="med" type="none"/>
          </a:ln>
        </p:spPr>
      </p:cxnSp>
      <p:cxnSp>
        <p:nvCxnSpPr>
          <p:cNvPr id="173" name="Google Shape;173;p29"/>
          <p:cNvCxnSpPr/>
          <p:nvPr/>
        </p:nvCxnSpPr>
        <p:spPr>
          <a:xfrm rot="10800000">
            <a:off x="4937600" y="1408419"/>
            <a:ext cx="366000" cy="0"/>
          </a:xfrm>
          <a:prstGeom prst="straightConnector1">
            <a:avLst/>
          </a:prstGeom>
          <a:noFill/>
          <a:ln cap="flat" cmpd="sng" w="19050">
            <a:solidFill>
              <a:schemeClr val="accent1"/>
            </a:solidFill>
            <a:prstDash val="solid"/>
            <a:round/>
            <a:headEnd len="med" w="med" type="none"/>
            <a:tailEnd len="med" w="med" type="none"/>
          </a:ln>
        </p:spPr>
      </p:cxnSp>
      <p:cxnSp>
        <p:nvCxnSpPr>
          <p:cNvPr id="174" name="Google Shape;174;p29"/>
          <p:cNvCxnSpPr/>
          <p:nvPr/>
        </p:nvCxnSpPr>
        <p:spPr>
          <a:xfrm rot="10800000">
            <a:off x="4937600" y="2315975"/>
            <a:ext cx="366000" cy="0"/>
          </a:xfrm>
          <a:prstGeom prst="straightConnector1">
            <a:avLst/>
          </a:prstGeom>
          <a:noFill/>
          <a:ln cap="flat" cmpd="sng" w="19050">
            <a:solidFill>
              <a:schemeClr val="accent1"/>
            </a:solidFill>
            <a:prstDash val="solid"/>
            <a:round/>
            <a:headEnd len="med" w="med" type="none"/>
            <a:tailEnd len="med" w="med" type="none"/>
          </a:ln>
        </p:spPr>
      </p:cxnSp>
      <p:cxnSp>
        <p:nvCxnSpPr>
          <p:cNvPr id="175" name="Google Shape;175;p29"/>
          <p:cNvCxnSpPr/>
          <p:nvPr/>
        </p:nvCxnSpPr>
        <p:spPr>
          <a:xfrm rot="10800000">
            <a:off x="4937600" y="3123429"/>
            <a:ext cx="366000" cy="0"/>
          </a:xfrm>
          <a:prstGeom prst="straightConnector1">
            <a:avLst/>
          </a:prstGeom>
          <a:noFill/>
          <a:ln cap="flat" cmpd="sng" w="19050">
            <a:solidFill>
              <a:schemeClr val="accent1"/>
            </a:solidFill>
            <a:prstDash val="solid"/>
            <a:round/>
            <a:headEnd len="med" w="med" type="none"/>
            <a:tailEnd len="med" w="med" type="none"/>
          </a:ln>
        </p:spPr>
      </p:cxnSp>
      <p:cxnSp>
        <p:nvCxnSpPr>
          <p:cNvPr id="176" name="Google Shape;176;p29"/>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177" name="Google Shape;177;p29"/>
          <p:cNvSpPr txBox="1"/>
          <p:nvPr>
            <p:ph idx="6" type="ctrTitle"/>
          </p:nvPr>
        </p:nvSpPr>
        <p:spPr>
          <a:xfrm>
            <a:off x="2275389" y="3321309"/>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Modelado.</a:t>
            </a:r>
            <a:endParaRPr/>
          </a:p>
        </p:txBody>
      </p:sp>
      <p:sp>
        <p:nvSpPr>
          <p:cNvPr id="178" name="Google Shape;178;p29"/>
          <p:cNvSpPr txBox="1"/>
          <p:nvPr>
            <p:ph idx="9" type="title"/>
          </p:nvPr>
        </p:nvSpPr>
        <p:spPr>
          <a:xfrm>
            <a:off x="5455900" y="3596529"/>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179" name="Google Shape;179;p29"/>
          <p:cNvSpPr txBox="1"/>
          <p:nvPr>
            <p:ph idx="13" type="subTitle"/>
          </p:nvPr>
        </p:nvSpPr>
        <p:spPr>
          <a:xfrm>
            <a:off x="2620689" y="3733907"/>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Regresión Polinómica vs Random Forest</a:t>
            </a:r>
            <a:endParaRPr/>
          </a:p>
        </p:txBody>
      </p:sp>
      <p:cxnSp>
        <p:nvCxnSpPr>
          <p:cNvPr id="180" name="Google Shape;180;p29"/>
          <p:cNvCxnSpPr/>
          <p:nvPr/>
        </p:nvCxnSpPr>
        <p:spPr>
          <a:xfrm rot="10800000">
            <a:off x="4937600" y="3961629"/>
            <a:ext cx="366000" cy="0"/>
          </a:xfrm>
          <a:prstGeom prst="straightConnector1">
            <a:avLst/>
          </a:prstGeom>
          <a:noFill/>
          <a:ln cap="flat" cmpd="sng" w="19050">
            <a:solidFill>
              <a:schemeClr val="accent1"/>
            </a:solidFill>
            <a:prstDash val="solid"/>
            <a:round/>
            <a:headEnd len="med" w="med" type="none"/>
            <a:tailEnd len="med" w="med" type="none"/>
          </a:ln>
        </p:spPr>
      </p:cxnSp>
      <p:sp>
        <p:nvSpPr>
          <p:cNvPr id="181" name="Google Shape;181;p29"/>
          <p:cNvSpPr txBox="1"/>
          <p:nvPr>
            <p:ph idx="6" type="ctrTitle"/>
          </p:nvPr>
        </p:nvSpPr>
        <p:spPr>
          <a:xfrm>
            <a:off x="2275389" y="4083309"/>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Conclusiones</a:t>
            </a:r>
            <a:endParaRPr/>
          </a:p>
        </p:txBody>
      </p:sp>
      <p:sp>
        <p:nvSpPr>
          <p:cNvPr id="182" name="Google Shape;182;p29"/>
          <p:cNvSpPr txBox="1"/>
          <p:nvPr>
            <p:ph idx="9" type="title"/>
          </p:nvPr>
        </p:nvSpPr>
        <p:spPr>
          <a:xfrm>
            <a:off x="5455900" y="4358529"/>
            <a:ext cx="1160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a:t>
            </a:r>
            <a:endParaRPr/>
          </a:p>
        </p:txBody>
      </p:sp>
      <p:sp>
        <p:nvSpPr>
          <p:cNvPr id="183" name="Google Shape;183;p29"/>
          <p:cNvSpPr txBox="1"/>
          <p:nvPr>
            <p:ph idx="13" type="subTitle"/>
          </p:nvPr>
        </p:nvSpPr>
        <p:spPr>
          <a:xfrm>
            <a:off x="2620689" y="4495907"/>
            <a:ext cx="19065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Reflexiones finales</a:t>
            </a:r>
            <a:endParaRPr/>
          </a:p>
        </p:txBody>
      </p:sp>
      <p:cxnSp>
        <p:nvCxnSpPr>
          <p:cNvPr id="184" name="Google Shape;184;p29"/>
          <p:cNvCxnSpPr/>
          <p:nvPr/>
        </p:nvCxnSpPr>
        <p:spPr>
          <a:xfrm rot="10800000">
            <a:off x="4937600" y="4723629"/>
            <a:ext cx="366000" cy="0"/>
          </a:xfrm>
          <a:prstGeom prst="straightConnector1">
            <a:avLst/>
          </a:prstGeom>
          <a:noFill/>
          <a:ln cap="flat" cmpd="sng" w="19050">
            <a:solidFill>
              <a:schemeClr val="accent1"/>
            </a:solidFill>
            <a:prstDash val="solid"/>
            <a:round/>
            <a:headEnd len="med" w="med" type="none"/>
            <a:tailEnd len="med" w="med" type="none"/>
          </a:ln>
        </p:spPr>
      </p:cxnSp>
      <p:pic>
        <p:nvPicPr>
          <p:cNvPr id="185" name="Google Shape;185;p29">
            <a:hlinkClick r:id="rId3"/>
          </p:cNvPr>
          <p:cNvPicPr preferRelativeResize="0"/>
          <p:nvPr/>
        </p:nvPicPr>
        <p:blipFill>
          <a:blip r:embed="rId4">
            <a:alphaModFix/>
          </a:blip>
          <a:stretch>
            <a:fillRect/>
          </a:stretch>
        </p:blipFill>
        <p:spPr>
          <a:xfrm>
            <a:off x="7779225" y="2421713"/>
            <a:ext cx="554025" cy="554025"/>
          </a:xfrm>
          <a:prstGeom prst="rect">
            <a:avLst/>
          </a:prstGeom>
          <a:noFill/>
          <a:ln>
            <a:noFill/>
          </a:ln>
        </p:spPr>
      </p:pic>
      <p:sp>
        <p:nvSpPr>
          <p:cNvPr id="186" name="Google Shape;186;p29"/>
          <p:cNvSpPr txBox="1"/>
          <p:nvPr>
            <p:ph idx="6" type="ctrTitle"/>
          </p:nvPr>
        </p:nvSpPr>
        <p:spPr>
          <a:xfrm>
            <a:off x="6808125" y="2484950"/>
            <a:ext cx="971100" cy="41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4A10F"/>
                </a:solidFill>
              </a:rPr>
              <a:t>LINK COLAB</a:t>
            </a:r>
            <a:endParaRPr sz="1000">
              <a:solidFill>
                <a:srgbClr val="F4A10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p:nvPr/>
        </p:nvSpPr>
        <p:spPr>
          <a:xfrm rot="-5400000">
            <a:off x="6129375" y="2267475"/>
            <a:ext cx="2028600" cy="4019400"/>
          </a:xfrm>
          <a:prstGeom prst="snip1Rect">
            <a:avLst>
              <a:gd fmla="val 3179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nvSpPr>
        <p:spPr>
          <a:xfrm>
            <a:off x="614078" y="1420899"/>
            <a:ext cx="3867300" cy="857400"/>
          </a:xfrm>
          <a:prstGeom prst="rect">
            <a:avLst/>
          </a:prstGeom>
          <a:noFill/>
          <a:ln>
            <a:noFill/>
          </a:ln>
        </p:spPr>
        <p:txBody>
          <a:bodyPr anchorCtr="0" anchor="b" bIns="91425" lIns="91425" spcFirstLastPara="1" rIns="91425" wrap="square" tIns="91425">
            <a:noAutofit/>
          </a:bodyPr>
          <a:lstStyle/>
          <a:p>
            <a:pPr indent="-406400" lvl="0" marL="457200" rtl="0" algn="l">
              <a:spcBef>
                <a:spcPts val="0"/>
              </a:spcBef>
              <a:spcAft>
                <a:spcPts val="0"/>
              </a:spcAft>
              <a:buClr>
                <a:srgbClr val="2E1B11"/>
              </a:buClr>
              <a:buSzPts val="2800"/>
              <a:buFont typeface="Abel"/>
              <a:buAutoNum type="romanUcPeriod"/>
            </a:pPr>
            <a:r>
              <a:rPr b="1" lang="en" sz="2800">
                <a:solidFill>
                  <a:srgbClr val="2E1B11"/>
                </a:solidFill>
                <a:latin typeface="Abel"/>
                <a:ea typeface="Abel"/>
                <a:cs typeface="Abel"/>
                <a:sym typeface="Abel"/>
              </a:rPr>
              <a:t>Consigna/Propósito</a:t>
            </a:r>
            <a:endParaRPr b="1" sz="2800">
              <a:solidFill>
                <a:srgbClr val="2E1B11"/>
              </a:solidFill>
              <a:latin typeface="Abel"/>
              <a:ea typeface="Abel"/>
              <a:cs typeface="Abel"/>
              <a:sym typeface="Abel"/>
            </a:endParaRPr>
          </a:p>
        </p:txBody>
      </p:sp>
      <p:sp>
        <p:nvSpPr>
          <p:cNvPr id="193" name="Google Shape;193;p30"/>
          <p:cNvSpPr txBox="1"/>
          <p:nvPr/>
        </p:nvSpPr>
        <p:spPr>
          <a:xfrm>
            <a:off x="614075" y="2145575"/>
            <a:ext cx="4519800" cy="28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E1B11"/>
                </a:solidFill>
                <a:latin typeface="Open Sans Light"/>
                <a:ea typeface="Open Sans Light"/>
                <a:cs typeface="Open Sans Light"/>
                <a:sym typeface="Open Sans Light"/>
              </a:rPr>
              <a:t>Nuestro trabajo aquí, se centra en analizar los precios de </a:t>
            </a:r>
            <a:r>
              <a:rPr b="1" lang="en" sz="1200">
                <a:solidFill>
                  <a:srgbClr val="2E1B11"/>
                </a:solidFill>
                <a:latin typeface="Open Sans"/>
                <a:ea typeface="Open Sans"/>
                <a:cs typeface="Open Sans"/>
                <a:sym typeface="Open Sans"/>
              </a:rPr>
              <a:t>locales comerciales</a:t>
            </a:r>
            <a:r>
              <a:rPr lang="en" sz="1200">
                <a:solidFill>
                  <a:srgbClr val="2E1B11"/>
                </a:solidFill>
                <a:latin typeface="Open Sans Light"/>
                <a:ea typeface="Open Sans Light"/>
                <a:cs typeface="Open Sans Light"/>
                <a:sym typeface="Open Sans Light"/>
              </a:rPr>
              <a:t> de la Ciudad de Buenos Aires/CABA con el fin de </a:t>
            </a:r>
            <a:r>
              <a:rPr b="1" lang="en" sz="1200">
                <a:solidFill>
                  <a:srgbClr val="2E1B11"/>
                </a:solidFill>
                <a:latin typeface="Open Sans"/>
                <a:ea typeface="Open Sans"/>
                <a:cs typeface="Open Sans"/>
                <a:sym typeface="Open Sans"/>
              </a:rPr>
              <a:t>predecir sus precios de venta</a:t>
            </a:r>
            <a:r>
              <a:rPr lang="en" sz="1200">
                <a:solidFill>
                  <a:srgbClr val="2E1B11"/>
                </a:solidFill>
                <a:latin typeface="Open Sans Light"/>
                <a:ea typeface="Open Sans Light"/>
                <a:cs typeface="Open Sans Light"/>
                <a:sym typeface="Open Sans Light"/>
              </a:rPr>
              <a:t> a partir características propias de estos inmuebles (metros cuadrados, cantidad de ambientes, antiguedad, etc) como así también una serie de variables contextuales (relacionadas con su ubicación) construidas a partir de información georreferenciada (parques, atracciones turísticas, sitios gastronómicos, seguridad, etc). Se pretende encontrar un </a:t>
            </a:r>
            <a:r>
              <a:rPr b="1" lang="en" sz="1200">
                <a:solidFill>
                  <a:srgbClr val="2E1B11"/>
                </a:solidFill>
                <a:latin typeface="Open Sans"/>
                <a:ea typeface="Open Sans"/>
                <a:cs typeface="Open Sans"/>
                <a:sym typeface="Open Sans"/>
              </a:rPr>
              <a:t>modelo que encuentre el mejor precio de un inmueble comercial , </a:t>
            </a:r>
            <a:r>
              <a:rPr lang="en" sz="1200">
                <a:solidFill>
                  <a:srgbClr val="2E1B11"/>
                </a:solidFill>
                <a:latin typeface="Open Sans Light"/>
                <a:ea typeface="Open Sans Light"/>
                <a:cs typeface="Open Sans Light"/>
                <a:sym typeface="Open Sans Light"/>
              </a:rPr>
              <a:t>dada una serie de características que hacen que el local, se diferencie respecto al resto. De esta manera, un emprendedor puede decidir y priorizar qué características le son más relevantes a la hora de elegir el </a:t>
            </a:r>
            <a:r>
              <a:rPr b="1" lang="en" sz="1200">
                <a:solidFill>
                  <a:srgbClr val="2E1B11"/>
                </a:solidFill>
                <a:latin typeface="Open Sans"/>
                <a:ea typeface="Open Sans"/>
                <a:cs typeface="Open Sans"/>
                <a:sym typeface="Open Sans"/>
              </a:rPr>
              <a:t>mejor local </a:t>
            </a:r>
            <a:r>
              <a:rPr lang="en" sz="1200">
                <a:solidFill>
                  <a:srgbClr val="2E1B11"/>
                </a:solidFill>
                <a:latin typeface="Open Sans Light"/>
                <a:ea typeface="Open Sans Light"/>
                <a:cs typeface="Open Sans Light"/>
                <a:sym typeface="Open Sans Light"/>
              </a:rPr>
              <a:t>para desarrollar su proyecto, al </a:t>
            </a:r>
            <a:r>
              <a:rPr b="1" lang="en" sz="1200">
                <a:solidFill>
                  <a:srgbClr val="2E1B11"/>
                </a:solidFill>
                <a:latin typeface="Open Sans"/>
                <a:ea typeface="Open Sans"/>
                <a:cs typeface="Open Sans"/>
                <a:sym typeface="Open Sans"/>
              </a:rPr>
              <a:t>mejor precio</a:t>
            </a:r>
            <a:r>
              <a:rPr lang="en" sz="1200">
                <a:solidFill>
                  <a:srgbClr val="2E1B11"/>
                </a:solidFill>
                <a:latin typeface="Open Sans Light"/>
                <a:ea typeface="Open Sans Light"/>
                <a:cs typeface="Open Sans Light"/>
                <a:sym typeface="Open Sans Light"/>
              </a:rPr>
              <a:t>.</a:t>
            </a:r>
            <a:endParaRPr sz="1200">
              <a:solidFill>
                <a:srgbClr val="2E1B11"/>
              </a:solidFill>
              <a:latin typeface="Open Sans Light"/>
              <a:ea typeface="Open Sans Light"/>
              <a:cs typeface="Open Sans Light"/>
              <a:sym typeface="Open Sans Light"/>
            </a:endParaRPr>
          </a:p>
        </p:txBody>
      </p:sp>
      <p:cxnSp>
        <p:nvCxnSpPr>
          <p:cNvPr id="194" name="Google Shape;194;p30"/>
          <p:cNvCxnSpPr/>
          <p:nvPr/>
        </p:nvCxnSpPr>
        <p:spPr>
          <a:xfrm>
            <a:off x="772325" y="-171450"/>
            <a:ext cx="0" cy="1834500"/>
          </a:xfrm>
          <a:prstGeom prst="straightConnector1">
            <a:avLst/>
          </a:prstGeom>
          <a:noFill/>
          <a:ln cap="flat" cmpd="sng" w="19050">
            <a:solidFill>
              <a:srgbClr val="B3A29A"/>
            </a:solidFill>
            <a:prstDash val="solid"/>
            <a:round/>
            <a:headEnd len="med" w="med" type="none"/>
            <a:tailEnd len="med" w="med" type="none"/>
          </a:ln>
        </p:spPr>
      </p:cxnSp>
      <p:pic>
        <p:nvPicPr>
          <p:cNvPr id="195" name="Google Shape;195;p30"/>
          <p:cNvPicPr preferRelativeResize="0"/>
          <p:nvPr/>
        </p:nvPicPr>
        <p:blipFill>
          <a:blip r:embed="rId3">
            <a:alphaModFix/>
          </a:blip>
          <a:stretch>
            <a:fillRect/>
          </a:stretch>
        </p:blipFill>
        <p:spPr>
          <a:xfrm>
            <a:off x="5683450" y="-19050"/>
            <a:ext cx="3678888" cy="4420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6" type="ctrTitle"/>
          </p:nvPr>
        </p:nvSpPr>
        <p:spPr>
          <a:xfrm>
            <a:off x="610475" y="371750"/>
            <a:ext cx="28620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 </a:t>
            </a:r>
            <a:r>
              <a:rPr lang="en"/>
              <a:t>Environment/Entorno</a:t>
            </a:r>
            <a:endParaRPr/>
          </a:p>
          <a:p>
            <a:pPr indent="0" lvl="0" marL="0" rtl="0" algn="l">
              <a:spcBef>
                <a:spcPts val="0"/>
              </a:spcBef>
              <a:spcAft>
                <a:spcPts val="0"/>
              </a:spcAft>
              <a:buNone/>
            </a:pPr>
            <a:r>
              <a:t/>
            </a:r>
            <a:endParaRPr/>
          </a:p>
        </p:txBody>
      </p:sp>
      <p:sp>
        <p:nvSpPr>
          <p:cNvPr id="201" name="Google Shape;201;p31"/>
          <p:cNvSpPr txBox="1"/>
          <p:nvPr>
            <p:ph idx="1" type="subTitle"/>
          </p:nvPr>
        </p:nvSpPr>
        <p:spPr>
          <a:xfrm>
            <a:off x="643275" y="3710550"/>
            <a:ext cx="1689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Librerías necesarias para el análisis estadístico.</a:t>
            </a:r>
            <a:endParaRPr/>
          </a:p>
        </p:txBody>
      </p:sp>
      <p:sp>
        <p:nvSpPr>
          <p:cNvPr id="202" name="Google Shape;202;p31"/>
          <p:cNvSpPr txBox="1"/>
          <p:nvPr>
            <p:ph idx="2" type="subTitle"/>
          </p:nvPr>
        </p:nvSpPr>
        <p:spPr>
          <a:xfrm>
            <a:off x="3352488" y="4071850"/>
            <a:ext cx="2439000" cy="5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Herramientas utilizadas para graficar.</a:t>
            </a:r>
            <a:endParaRPr/>
          </a:p>
        </p:txBody>
      </p:sp>
      <p:sp>
        <p:nvSpPr>
          <p:cNvPr id="203" name="Google Shape;203;p31"/>
          <p:cNvSpPr txBox="1"/>
          <p:nvPr>
            <p:ph idx="4" type="subTitle"/>
          </p:nvPr>
        </p:nvSpPr>
        <p:spPr>
          <a:xfrm>
            <a:off x="6750125" y="3159575"/>
            <a:ext cx="2145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Herramienta para modelar</a:t>
            </a:r>
            <a:endParaRPr/>
          </a:p>
          <a:p>
            <a:pPr indent="0" lvl="0" marL="0" rtl="0" algn="ctr">
              <a:spcBef>
                <a:spcPts val="0"/>
              </a:spcBef>
              <a:spcAft>
                <a:spcPts val="0"/>
              </a:spcAft>
              <a:buNone/>
            </a:pPr>
            <a:r>
              <a:rPr lang="en"/>
              <a:t>Regresión lineal, polinómica</a:t>
            </a:r>
            <a:r>
              <a:rPr lang="en"/>
              <a:t>, </a:t>
            </a:r>
            <a:r>
              <a:rPr lang="en"/>
              <a:t>Árboles de decisió</a:t>
            </a:r>
            <a:r>
              <a:rPr lang="en"/>
              <a:t>n y Redes Neuronales.</a:t>
            </a:r>
            <a:endParaRPr/>
          </a:p>
        </p:txBody>
      </p:sp>
      <p:cxnSp>
        <p:nvCxnSpPr>
          <p:cNvPr id="204" name="Google Shape;204;p31"/>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pic>
        <p:nvPicPr>
          <p:cNvPr id="205" name="Google Shape;205;p31"/>
          <p:cNvPicPr preferRelativeResize="0"/>
          <p:nvPr/>
        </p:nvPicPr>
        <p:blipFill>
          <a:blip r:embed="rId3">
            <a:alphaModFix/>
          </a:blip>
          <a:stretch>
            <a:fillRect/>
          </a:stretch>
        </p:blipFill>
        <p:spPr>
          <a:xfrm>
            <a:off x="6652125" y="1841075"/>
            <a:ext cx="2144899" cy="1154550"/>
          </a:xfrm>
          <a:prstGeom prst="rect">
            <a:avLst/>
          </a:prstGeom>
          <a:noFill/>
          <a:ln>
            <a:noFill/>
          </a:ln>
        </p:spPr>
      </p:pic>
      <p:pic>
        <p:nvPicPr>
          <p:cNvPr id="206" name="Google Shape;206;p31"/>
          <p:cNvPicPr preferRelativeResize="0"/>
          <p:nvPr/>
        </p:nvPicPr>
        <p:blipFill>
          <a:blip r:embed="rId4">
            <a:alphaModFix/>
          </a:blip>
          <a:stretch>
            <a:fillRect/>
          </a:stretch>
        </p:blipFill>
        <p:spPr>
          <a:xfrm>
            <a:off x="681537" y="2873900"/>
            <a:ext cx="1645875" cy="651925"/>
          </a:xfrm>
          <a:prstGeom prst="rect">
            <a:avLst/>
          </a:prstGeom>
          <a:noFill/>
          <a:ln>
            <a:noFill/>
          </a:ln>
        </p:spPr>
      </p:pic>
      <p:pic>
        <p:nvPicPr>
          <p:cNvPr id="207" name="Google Shape;207;p31"/>
          <p:cNvPicPr preferRelativeResize="0"/>
          <p:nvPr/>
        </p:nvPicPr>
        <p:blipFill>
          <a:blip r:embed="rId5">
            <a:alphaModFix/>
          </a:blip>
          <a:stretch>
            <a:fillRect/>
          </a:stretch>
        </p:blipFill>
        <p:spPr>
          <a:xfrm>
            <a:off x="681525" y="2050850"/>
            <a:ext cx="1612488" cy="651926"/>
          </a:xfrm>
          <a:prstGeom prst="rect">
            <a:avLst/>
          </a:prstGeom>
          <a:noFill/>
          <a:ln>
            <a:noFill/>
          </a:ln>
        </p:spPr>
      </p:pic>
      <p:pic>
        <p:nvPicPr>
          <p:cNvPr id="208" name="Google Shape;208;p31"/>
          <p:cNvPicPr preferRelativeResize="0"/>
          <p:nvPr/>
        </p:nvPicPr>
        <p:blipFill>
          <a:blip r:embed="rId6">
            <a:alphaModFix/>
          </a:blip>
          <a:stretch>
            <a:fillRect/>
          </a:stretch>
        </p:blipFill>
        <p:spPr>
          <a:xfrm>
            <a:off x="3511630" y="1957725"/>
            <a:ext cx="2273108" cy="651925"/>
          </a:xfrm>
          <a:prstGeom prst="rect">
            <a:avLst/>
          </a:prstGeom>
          <a:noFill/>
          <a:ln>
            <a:noFill/>
          </a:ln>
        </p:spPr>
      </p:pic>
      <p:pic>
        <p:nvPicPr>
          <p:cNvPr id="209" name="Google Shape;209;p31"/>
          <p:cNvPicPr preferRelativeResize="0"/>
          <p:nvPr/>
        </p:nvPicPr>
        <p:blipFill>
          <a:blip r:embed="rId7">
            <a:alphaModFix/>
          </a:blip>
          <a:stretch>
            <a:fillRect/>
          </a:stretch>
        </p:blipFill>
        <p:spPr>
          <a:xfrm>
            <a:off x="3171975" y="2529475"/>
            <a:ext cx="2536575" cy="845525"/>
          </a:xfrm>
          <a:prstGeom prst="rect">
            <a:avLst/>
          </a:prstGeom>
          <a:noFill/>
          <a:ln>
            <a:noFill/>
          </a:ln>
        </p:spPr>
      </p:pic>
      <p:pic>
        <p:nvPicPr>
          <p:cNvPr id="210" name="Google Shape;210;p31"/>
          <p:cNvPicPr preferRelativeResize="0"/>
          <p:nvPr/>
        </p:nvPicPr>
        <p:blipFill>
          <a:blip r:embed="rId8">
            <a:alphaModFix/>
          </a:blip>
          <a:stretch>
            <a:fillRect/>
          </a:stretch>
        </p:blipFill>
        <p:spPr>
          <a:xfrm>
            <a:off x="3359217" y="3299875"/>
            <a:ext cx="2439074" cy="712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ctrTitle"/>
          </p:nvPr>
        </p:nvSpPr>
        <p:spPr>
          <a:xfrm>
            <a:off x="704850" y="351650"/>
            <a:ext cx="6526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 Base de Datos. Limpieza y Preparación de los Datos</a:t>
            </a:r>
            <a:endParaRPr/>
          </a:p>
        </p:txBody>
      </p:sp>
      <p:sp>
        <p:nvSpPr>
          <p:cNvPr id="216" name="Google Shape;216;p32"/>
          <p:cNvSpPr txBox="1"/>
          <p:nvPr/>
        </p:nvSpPr>
        <p:spPr>
          <a:xfrm>
            <a:off x="704852" y="1183600"/>
            <a:ext cx="17382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Abel"/>
                <a:ea typeface="Abel"/>
                <a:cs typeface="Abel"/>
                <a:sym typeface="Abel"/>
              </a:rPr>
              <a:t>Información Data Set</a:t>
            </a:r>
            <a:endParaRPr b="1">
              <a:solidFill>
                <a:schemeClr val="accent1"/>
              </a:solidFill>
              <a:latin typeface="Abel"/>
              <a:ea typeface="Abel"/>
              <a:cs typeface="Abel"/>
              <a:sym typeface="Abel"/>
            </a:endParaRPr>
          </a:p>
        </p:txBody>
      </p:sp>
      <p:sp>
        <p:nvSpPr>
          <p:cNvPr id="217" name="Google Shape;217;p32"/>
          <p:cNvSpPr txBox="1"/>
          <p:nvPr/>
        </p:nvSpPr>
        <p:spPr>
          <a:xfrm>
            <a:off x="347000" y="1864575"/>
            <a:ext cx="2178000" cy="18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3711 observaciones/ locales comerciales,</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19 "variables” (17 numéricas y 2 categóricas).</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 se cuenta con un % de datos faltantes </a:t>
            </a:r>
            <a:r>
              <a:rPr lang="en" sz="1200">
                <a:latin typeface="Open Sans Light"/>
                <a:ea typeface="Open Sans Light"/>
                <a:cs typeface="Open Sans Light"/>
                <a:sym typeface="Open Sans Light"/>
              </a:rPr>
              <a:t>significativo.</a:t>
            </a:r>
            <a:r>
              <a:rPr lang="en" sz="1200">
                <a:latin typeface="Open Sans Light"/>
                <a:ea typeface="Open Sans Light"/>
                <a:cs typeface="Open Sans Light"/>
                <a:sym typeface="Open Sans Light"/>
              </a:rPr>
              <a:t> </a:t>
            </a:r>
            <a:endParaRPr sz="1200">
              <a:latin typeface="Open Sans Light"/>
              <a:ea typeface="Open Sans Light"/>
              <a:cs typeface="Open Sans Light"/>
              <a:sym typeface="Open Sans Light"/>
            </a:endParaRPr>
          </a:p>
          <a:p>
            <a:pPr indent="0" lvl="0" marL="0" rtl="0" algn="l">
              <a:spcBef>
                <a:spcPts val="1600"/>
              </a:spcBef>
              <a:spcAft>
                <a:spcPts val="0"/>
              </a:spcAft>
              <a:buNone/>
            </a:pPr>
            <a:r>
              <a:t/>
            </a:r>
            <a:endParaRPr sz="1200">
              <a:latin typeface="Open Sans Light"/>
              <a:ea typeface="Open Sans Light"/>
              <a:cs typeface="Open Sans Light"/>
              <a:sym typeface="Open Sans Light"/>
            </a:endParaRPr>
          </a:p>
          <a:p>
            <a:pPr indent="0" lvl="0" marL="0" rtl="0" algn="l">
              <a:spcBef>
                <a:spcPts val="1600"/>
              </a:spcBef>
              <a:spcAft>
                <a:spcPts val="1600"/>
              </a:spcAft>
              <a:buNone/>
            </a:pPr>
            <a:r>
              <a:t/>
            </a:r>
            <a:endParaRPr sz="1200">
              <a:latin typeface="Open Sans Light"/>
              <a:ea typeface="Open Sans Light"/>
              <a:cs typeface="Open Sans Light"/>
              <a:sym typeface="Open Sans Light"/>
            </a:endParaRPr>
          </a:p>
        </p:txBody>
      </p:sp>
      <p:sp>
        <p:nvSpPr>
          <p:cNvPr id="218" name="Google Shape;218;p32"/>
          <p:cNvSpPr txBox="1"/>
          <p:nvPr/>
        </p:nvSpPr>
        <p:spPr>
          <a:xfrm>
            <a:off x="4239400" y="1921525"/>
            <a:ext cx="15660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Abel"/>
                <a:ea typeface="Abel"/>
                <a:cs typeface="Abel"/>
                <a:sym typeface="Abel"/>
              </a:rPr>
              <a:t>Limpieza, Análisis de valores nulos y missings</a:t>
            </a:r>
            <a:endParaRPr b="1">
              <a:solidFill>
                <a:schemeClr val="accent1"/>
              </a:solidFill>
              <a:latin typeface="Abel"/>
              <a:ea typeface="Abel"/>
              <a:cs typeface="Abel"/>
              <a:sym typeface="Abel"/>
            </a:endParaRPr>
          </a:p>
        </p:txBody>
      </p:sp>
      <p:sp>
        <p:nvSpPr>
          <p:cNvPr id="219" name="Google Shape;219;p32"/>
          <p:cNvSpPr txBox="1"/>
          <p:nvPr/>
        </p:nvSpPr>
        <p:spPr>
          <a:xfrm>
            <a:off x="2418525" y="2594075"/>
            <a:ext cx="2310300" cy="222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Eliminamos variable ambiente, considerando que tiene error de carga (83% son Ceros).</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Eliminamos la variable ‘ID’ ya que es irrelevante para el </a:t>
            </a:r>
            <a:r>
              <a:rPr lang="en" sz="1200">
                <a:latin typeface="Open Sans Light"/>
                <a:ea typeface="Open Sans Light"/>
                <a:cs typeface="Open Sans Light"/>
                <a:sym typeface="Open Sans Light"/>
              </a:rPr>
              <a:t>análisis</a:t>
            </a:r>
            <a:r>
              <a:rPr lang="en" sz="1200">
                <a:latin typeface="Open Sans Light"/>
                <a:ea typeface="Open Sans Light"/>
                <a:cs typeface="Open Sans Light"/>
                <a:sym typeface="Open Sans Light"/>
              </a:rPr>
              <a:t>.</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Eliminamos valores nulos y atípicos.</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Nos quedamos con 3450 observaciones.</a:t>
            </a:r>
            <a:endParaRPr sz="1200">
              <a:latin typeface="Open Sans Light"/>
              <a:ea typeface="Open Sans Light"/>
              <a:cs typeface="Open Sans Light"/>
              <a:sym typeface="Open Sans Light"/>
            </a:endParaRPr>
          </a:p>
          <a:p>
            <a:pPr indent="0" lvl="0" marL="457200" rtl="0" algn="l">
              <a:spcBef>
                <a:spcPts val="1600"/>
              </a:spcBef>
              <a:spcAft>
                <a:spcPts val="0"/>
              </a:spcAft>
              <a:buNone/>
            </a:pPr>
            <a:r>
              <a:t/>
            </a:r>
            <a:endParaRPr sz="1200">
              <a:latin typeface="Open Sans Light"/>
              <a:ea typeface="Open Sans Light"/>
              <a:cs typeface="Open Sans Light"/>
              <a:sym typeface="Open Sans Light"/>
            </a:endParaRPr>
          </a:p>
          <a:p>
            <a:pPr indent="0" lvl="0" marL="0" rtl="0" algn="l">
              <a:spcBef>
                <a:spcPts val="1600"/>
              </a:spcBef>
              <a:spcAft>
                <a:spcPts val="0"/>
              </a:spcAft>
              <a:buNone/>
            </a:pPr>
            <a:r>
              <a:t/>
            </a:r>
            <a:endParaRPr sz="1200">
              <a:latin typeface="Open Sans Light"/>
              <a:ea typeface="Open Sans Light"/>
              <a:cs typeface="Open Sans Light"/>
              <a:sym typeface="Open Sans Light"/>
            </a:endParaRPr>
          </a:p>
          <a:p>
            <a:pPr indent="0" lvl="0" marL="0" rtl="0" algn="r">
              <a:spcBef>
                <a:spcPts val="1600"/>
              </a:spcBef>
              <a:spcAft>
                <a:spcPts val="1600"/>
              </a:spcAft>
              <a:buNone/>
            </a:pPr>
            <a:r>
              <a:t/>
            </a:r>
            <a:endParaRPr sz="1200">
              <a:latin typeface="Open Sans Light"/>
              <a:ea typeface="Open Sans Light"/>
              <a:cs typeface="Open Sans Light"/>
              <a:sym typeface="Open Sans Light"/>
            </a:endParaRPr>
          </a:p>
        </p:txBody>
      </p:sp>
      <p:sp>
        <p:nvSpPr>
          <p:cNvPr id="220" name="Google Shape;220;p32"/>
          <p:cNvSpPr txBox="1"/>
          <p:nvPr/>
        </p:nvSpPr>
        <p:spPr>
          <a:xfrm>
            <a:off x="5665800" y="2262675"/>
            <a:ext cx="1738200" cy="7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Abel"/>
                <a:ea typeface="Abel"/>
                <a:cs typeface="Abel"/>
                <a:sym typeface="Abel"/>
              </a:rPr>
              <a:t>Estandarización de unidad de medida en variables numéricas</a:t>
            </a:r>
            <a:endParaRPr b="1">
              <a:solidFill>
                <a:schemeClr val="accent1"/>
              </a:solidFill>
              <a:latin typeface="Abel"/>
              <a:ea typeface="Abel"/>
              <a:cs typeface="Abel"/>
              <a:sym typeface="Abel"/>
            </a:endParaRPr>
          </a:p>
        </p:txBody>
      </p:sp>
      <p:sp>
        <p:nvSpPr>
          <p:cNvPr id="221" name="Google Shape;221;p32"/>
          <p:cNvSpPr txBox="1"/>
          <p:nvPr/>
        </p:nvSpPr>
        <p:spPr>
          <a:xfrm>
            <a:off x="5259650" y="3418850"/>
            <a:ext cx="2953500" cy="116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A la variable Precio la expresamos en miles.</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Cambiamos unidades de medidas de distancia, que decidimos llevar a </a:t>
            </a:r>
            <a:r>
              <a:rPr lang="en" sz="1200">
                <a:latin typeface="Open Sans Light"/>
                <a:ea typeface="Open Sans Light"/>
                <a:cs typeface="Open Sans Light"/>
                <a:sym typeface="Open Sans Light"/>
              </a:rPr>
              <a:t>Kilómetros.</a:t>
            </a:r>
            <a:endParaRPr sz="1200">
              <a:latin typeface="Open Sans Light"/>
              <a:ea typeface="Open Sans Light"/>
              <a:cs typeface="Open Sans Light"/>
              <a:sym typeface="Open Sans Light"/>
            </a:endParaRPr>
          </a:p>
        </p:txBody>
      </p:sp>
      <p:sp>
        <p:nvSpPr>
          <p:cNvPr id="222" name="Google Shape;222;p32"/>
          <p:cNvSpPr/>
          <p:nvPr/>
        </p:nvSpPr>
        <p:spPr>
          <a:xfrm>
            <a:off x="704850" y="1733550"/>
            <a:ext cx="14458721" cy="6303886"/>
          </a:xfrm>
          <a:custGeom>
            <a:rect b="b" l="l" r="r" t="t"/>
            <a:pathLst>
              <a:path extrusionOk="0" h="192691" w="441960">
                <a:moveTo>
                  <a:pt x="0" y="0"/>
                </a:moveTo>
                <a:lnTo>
                  <a:pt x="80772" y="0"/>
                </a:lnTo>
                <a:lnTo>
                  <a:pt x="126873" y="46101"/>
                </a:lnTo>
                <a:lnTo>
                  <a:pt x="216408" y="46101"/>
                </a:lnTo>
                <a:lnTo>
                  <a:pt x="261557" y="91250"/>
                </a:lnTo>
                <a:lnTo>
                  <a:pt x="261557" y="135636"/>
                </a:lnTo>
                <a:lnTo>
                  <a:pt x="318612" y="192691"/>
                </a:lnTo>
                <a:lnTo>
                  <a:pt x="441960" y="192691"/>
                </a:lnTo>
              </a:path>
            </a:pathLst>
          </a:custGeom>
          <a:noFill/>
          <a:ln cap="flat" cmpd="sng" w="19050">
            <a:solidFill>
              <a:schemeClr val="accent1"/>
            </a:solidFill>
            <a:prstDash val="solid"/>
            <a:round/>
            <a:headEnd len="med" w="med" type="none"/>
            <a:tailEnd len="med" w="med" type="none"/>
          </a:ln>
        </p:spPr>
      </p:sp>
      <p:cxnSp>
        <p:nvCxnSpPr>
          <p:cNvPr id="223" name="Google Shape;223;p32"/>
          <p:cNvCxnSpPr/>
          <p:nvPr/>
        </p:nvCxnSpPr>
        <p:spPr>
          <a:xfrm>
            <a:off x="715175" y="1661325"/>
            <a:ext cx="0" cy="159600"/>
          </a:xfrm>
          <a:prstGeom prst="straightConnector1">
            <a:avLst/>
          </a:prstGeom>
          <a:noFill/>
          <a:ln cap="flat" cmpd="sng" w="19050">
            <a:solidFill>
              <a:schemeClr val="accent1"/>
            </a:solidFill>
            <a:prstDash val="solid"/>
            <a:round/>
            <a:headEnd len="med" w="med" type="none"/>
            <a:tailEnd len="med" w="med" type="none"/>
          </a:ln>
        </p:spPr>
      </p:cxnSp>
      <p:cxnSp>
        <p:nvCxnSpPr>
          <p:cNvPr id="224" name="Google Shape;224;p32"/>
          <p:cNvCxnSpPr/>
          <p:nvPr/>
        </p:nvCxnSpPr>
        <p:spPr>
          <a:xfrm>
            <a:off x="1688375" y="1617675"/>
            <a:ext cx="0" cy="246900"/>
          </a:xfrm>
          <a:prstGeom prst="straightConnector1">
            <a:avLst/>
          </a:prstGeom>
          <a:noFill/>
          <a:ln cap="flat" cmpd="sng" w="19050">
            <a:solidFill>
              <a:schemeClr val="accent1"/>
            </a:solidFill>
            <a:prstDash val="solid"/>
            <a:round/>
            <a:headEnd len="med" w="med" type="none"/>
            <a:tailEnd len="med" w="med" type="none"/>
          </a:ln>
        </p:spPr>
      </p:cxnSp>
      <p:cxnSp>
        <p:nvCxnSpPr>
          <p:cNvPr id="225" name="Google Shape;225;p32"/>
          <p:cNvCxnSpPr/>
          <p:nvPr/>
        </p:nvCxnSpPr>
        <p:spPr>
          <a:xfrm flipH="1">
            <a:off x="4005402" y="2414075"/>
            <a:ext cx="180000" cy="180000"/>
          </a:xfrm>
          <a:prstGeom prst="straightConnector1">
            <a:avLst/>
          </a:prstGeom>
          <a:noFill/>
          <a:ln cap="flat" cmpd="sng" w="19050">
            <a:solidFill>
              <a:schemeClr val="accent1"/>
            </a:solidFill>
            <a:prstDash val="solid"/>
            <a:round/>
            <a:headEnd len="med" w="med" type="none"/>
            <a:tailEnd len="med" w="med" type="none"/>
          </a:ln>
        </p:spPr>
      </p:cxnSp>
      <p:cxnSp>
        <p:nvCxnSpPr>
          <p:cNvPr id="226" name="Google Shape;226;p32"/>
          <p:cNvCxnSpPr/>
          <p:nvPr/>
        </p:nvCxnSpPr>
        <p:spPr>
          <a:xfrm>
            <a:off x="6448800" y="3081713"/>
            <a:ext cx="0" cy="246900"/>
          </a:xfrm>
          <a:prstGeom prst="straightConnector1">
            <a:avLst/>
          </a:prstGeom>
          <a:noFill/>
          <a:ln cap="flat" cmpd="sng" w="19050">
            <a:solidFill>
              <a:schemeClr val="accent1"/>
            </a:solidFill>
            <a:prstDash val="solid"/>
            <a:round/>
            <a:headEnd len="med" w="med" type="none"/>
            <a:tailEnd len="med" w="med" type="none"/>
          </a:ln>
        </p:spPr>
      </p:cxnSp>
      <p:cxnSp>
        <p:nvCxnSpPr>
          <p:cNvPr id="227" name="Google Shape;227;p32"/>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33"/>
          <p:cNvGrpSpPr/>
          <p:nvPr/>
        </p:nvGrpSpPr>
        <p:grpSpPr>
          <a:xfrm>
            <a:off x="7098550" y="0"/>
            <a:ext cx="1157700" cy="1652961"/>
            <a:chOff x="7098550" y="0"/>
            <a:chExt cx="1157700" cy="1830319"/>
          </a:xfrm>
        </p:grpSpPr>
        <p:sp>
          <p:nvSpPr>
            <p:cNvPr id="233" name="Google Shape;233;p33"/>
            <p:cNvSpPr/>
            <p:nvPr/>
          </p:nvSpPr>
          <p:spPr>
            <a:xfrm>
              <a:off x="7098550" y="0"/>
              <a:ext cx="1157700" cy="149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7098570" y="1156094"/>
              <a:ext cx="1157646" cy="6742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33"/>
          <p:cNvSpPr txBox="1"/>
          <p:nvPr/>
        </p:nvSpPr>
        <p:spPr>
          <a:xfrm>
            <a:off x="7122253" y="677599"/>
            <a:ext cx="1110300" cy="5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bel"/>
                <a:ea typeface="Abel"/>
                <a:cs typeface="Abel"/>
                <a:sym typeface="Abel"/>
              </a:rPr>
              <a:t>Qué otras cosas podríamos hacer…</a:t>
            </a:r>
            <a:endParaRPr>
              <a:solidFill>
                <a:schemeClr val="dk1"/>
              </a:solidFill>
              <a:latin typeface="Abel"/>
              <a:ea typeface="Abel"/>
              <a:cs typeface="Abel"/>
              <a:sym typeface="Abel"/>
            </a:endParaRPr>
          </a:p>
        </p:txBody>
      </p:sp>
      <p:sp>
        <p:nvSpPr>
          <p:cNvPr id="236" name="Google Shape;236;p33"/>
          <p:cNvSpPr/>
          <p:nvPr/>
        </p:nvSpPr>
        <p:spPr>
          <a:xfrm>
            <a:off x="-1465625" y="1498650"/>
            <a:ext cx="8473825" cy="3008400"/>
          </a:xfrm>
          <a:custGeom>
            <a:rect b="b" l="l" r="r" t="t"/>
            <a:pathLst>
              <a:path extrusionOk="0" h="120336" w="338953">
                <a:moveTo>
                  <a:pt x="0" y="120336"/>
                </a:moveTo>
                <a:lnTo>
                  <a:pt x="76672" y="120336"/>
                </a:lnTo>
                <a:lnTo>
                  <a:pt x="137654" y="59354"/>
                </a:lnTo>
                <a:lnTo>
                  <a:pt x="201004" y="59354"/>
                </a:lnTo>
                <a:lnTo>
                  <a:pt x="260358" y="0"/>
                </a:lnTo>
                <a:lnTo>
                  <a:pt x="338953" y="0"/>
                </a:lnTo>
              </a:path>
            </a:pathLst>
          </a:custGeom>
          <a:noFill/>
          <a:ln cap="flat" cmpd="sng" w="19050">
            <a:solidFill>
              <a:schemeClr val="accent1"/>
            </a:solidFill>
            <a:prstDash val="solid"/>
            <a:round/>
            <a:headEnd len="med" w="med" type="none"/>
            <a:tailEnd len="med" w="med" type="none"/>
          </a:ln>
        </p:spPr>
      </p:sp>
      <p:sp>
        <p:nvSpPr>
          <p:cNvPr id="237" name="Google Shape;237;p33"/>
          <p:cNvSpPr txBox="1"/>
          <p:nvPr/>
        </p:nvSpPr>
        <p:spPr>
          <a:xfrm>
            <a:off x="1344200" y="3253575"/>
            <a:ext cx="2851500" cy="75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Robos respecto a la comisaría más cercana.</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Robos respecto a la cercanía al obelisco.</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Condición locales U</a:t>
            </a:r>
            <a:r>
              <a:rPr lang="en" sz="1200">
                <a:latin typeface="Open Sans Light"/>
                <a:ea typeface="Open Sans Light"/>
                <a:cs typeface="Open Sans Light"/>
                <a:sym typeface="Open Sans Light"/>
              </a:rPr>
              <a:t>sado/ A estrenar.</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Identificamos comunas a </a:t>
            </a:r>
            <a:r>
              <a:rPr lang="en" sz="1200">
                <a:latin typeface="Open Sans Light"/>
                <a:ea typeface="Open Sans Light"/>
                <a:cs typeface="Open Sans Light"/>
                <a:sym typeface="Open Sans Light"/>
              </a:rPr>
              <a:t>traves</a:t>
            </a:r>
            <a:r>
              <a:rPr lang="en" sz="1200">
                <a:latin typeface="Open Sans Light"/>
                <a:ea typeface="Open Sans Light"/>
                <a:cs typeface="Open Sans Light"/>
                <a:sym typeface="Open Sans Light"/>
              </a:rPr>
              <a:t> de dummys.</a:t>
            </a:r>
            <a:endParaRPr sz="1200">
              <a:latin typeface="Open Sans Light"/>
              <a:ea typeface="Open Sans Light"/>
              <a:cs typeface="Open Sans Light"/>
              <a:sym typeface="Open Sans Light"/>
            </a:endParaRPr>
          </a:p>
        </p:txBody>
      </p:sp>
      <p:cxnSp>
        <p:nvCxnSpPr>
          <p:cNvPr id="238" name="Google Shape;238;p33"/>
          <p:cNvCxnSpPr/>
          <p:nvPr/>
        </p:nvCxnSpPr>
        <p:spPr>
          <a:xfrm>
            <a:off x="2771288" y="2863054"/>
            <a:ext cx="0" cy="246900"/>
          </a:xfrm>
          <a:prstGeom prst="straightConnector1">
            <a:avLst/>
          </a:prstGeom>
          <a:noFill/>
          <a:ln cap="flat" cmpd="sng" w="19050">
            <a:solidFill>
              <a:schemeClr val="accent1"/>
            </a:solidFill>
            <a:prstDash val="solid"/>
            <a:round/>
            <a:headEnd len="med" w="med" type="none"/>
            <a:tailEnd len="med" w="med" type="none"/>
          </a:ln>
        </p:spPr>
      </p:cxnSp>
      <p:sp>
        <p:nvSpPr>
          <p:cNvPr id="239" name="Google Shape;239;p33"/>
          <p:cNvSpPr txBox="1"/>
          <p:nvPr/>
        </p:nvSpPr>
        <p:spPr>
          <a:xfrm flipH="1">
            <a:off x="3017175" y="1178003"/>
            <a:ext cx="1343400" cy="7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Abel"/>
                <a:ea typeface="Abel"/>
                <a:cs typeface="Abel"/>
                <a:sym typeface="Abel"/>
              </a:rPr>
              <a:t>Información sobre la variable objetivo: Precio USD</a:t>
            </a:r>
            <a:endParaRPr b="1">
              <a:solidFill>
                <a:schemeClr val="accent1"/>
              </a:solidFill>
              <a:latin typeface="Abel"/>
              <a:ea typeface="Abel"/>
              <a:cs typeface="Abel"/>
              <a:sym typeface="Abel"/>
            </a:endParaRPr>
          </a:p>
        </p:txBody>
      </p:sp>
      <p:sp>
        <p:nvSpPr>
          <p:cNvPr id="240" name="Google Shape;240;p33"/>
          <p:cNvSpPr txBox="1"/>
          <p:nvPr/>
        </p:nvSpPr>
        <p:spPr>
          <a:xfrm flipH="1">
            <a:off x="4360450" y="2192700"/>
            <a:ext cx="1821000" cy="16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Open Sans Light"/>
                <a:ea typeface="Open Sans Light"/>
                <a:cs typeface="Open Sans Light"/>
                <a:sym typeface="Open Sans Light"/>
              </a:rPr>
              <a:t>Apreciamos que el 75% de los inmuebles se encuentra con un precio cercano al valor del precio promedio (419K USD). Por lo tanto decidimos que  trabajaremos con ese Cuartil.</a:t>
            </a:r>
            <a:endParaRPr sz="1200">
              <a:latin typeface="Open Sans Light"/>
              <a:ea typeface="Open Sans Light"/>
              <a:cs typeface="Open Sans Light"/>
              <a:sym typeface="Open Sans Light"/>
            </a:endParaRPr>
          </a:p>
        </p:txBody>
      </p:sp>
      <p:cxnSp>
        <p:nvCxnSpPr>
          <p:cNvPr id="241" name="Google Shape;241;p33"/>
          <p:cNvCxnSpPr/>
          <p:nvPr/>
        </p:nvCxnSpPr>
        <p:spPr>
          <a:xfrm>
            <a:off x="4414578" y="1937397"/>
            <a:ext cx="180000" cy="180000"/>
          </a:xfrm>
          <a:prstGeom prst="straightConnector1">
            <a:avLst/>
          </a:prstGeom>
          <a:noFill/>
          <a:ln cap="flat" cmpd="sng" w="19050">
            <a:solidFill>
              <a:schemeClr val="accent1"/>
            </a:solidFill>
            <a:prstDash val="solid"/>
            <a:round/>
            <a:headEnd len="med" w="med" type="none"/>
            <a:tailEnd len="med" w="med" type="none"/>
          </a:ln>
        </p:spPr>
      </p:cxnSp>
      <p:cxnSp>
        <p:nvCxnSpPr>
          <p:cNvPr id="242" name="Google Shape;242;p33"/>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243" name="Google Shape;243;p33"/>
          <p:cNvSpPr txBox="1"/>
          <p:nvPr>
            <p:ph type="ctrTitle"/>
          </p:nvPr>
        </p:nvSpPr>
        <p:spPr>
          <a:xfrm>
            <a:off x="628650" y="351650"/>
            <a:ext cx="6526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 Base de Datos. Limpieza y Preparación de los Datos</a:t>
            </a:r>
            <a:endParaRPr/>
          </a:p>
        </p:txBody>
      </p:sp>
      <p:sp>
        <p:nvSpPr>
          <p:cNvPr id="244" name="Google Shape;244;p33"/>
          <p:cNvSpPr txBox="1"/>
          <p:nvPr/>
        </p:nvSpPr>
        <p:spPr>
          <a:xfrm flipH="1">
            <a:off x="6417700" y="1652950"/>
            <a:ext cx="2519400" cy="31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Light"/>
                <a:ea typeface="Open Sans Light"/>
                <a:cs typeface="Open Sans Light"/>
                <a:sym typeface="Open Sans Light"/>
              </a:rPr>
              <a:t>-Se podría trabajar con un data frame restringido a locales con m2 inferiores a 500.</a:t>
            </a:r>
            <a:endParaRPr sz="1200">
              <a:latin typeface="Open Sans Light"/>
              <a:ea typeface="Open Sans Light"/>
              <a:cs typeface="Open Sans Light"/>
              <a:sym typeface="Open Sans Light"/>
            </a:endParaRPr>
          </a:p>
          <a:p>
            <a:pPr indent="0" lvl="0" marL="0" rtl="0" algn="l">
              <a:spcBef>
                <a:spcPts val="1600"/>
              </a:spcBef>
              <a:spcAft>
                <a:spcPts val="0"/>
              </a:spcAft>
              <a:buNone/>
            </a:pPr>
            <a:r>
              <a:rPr lang="en" sz="1200">
                <a:latin typeface="Open Sans Light"/>
                <a:ea typeface="Open Sans Light"/>
                <a:cs typeface="Open Sans Light"/>
                <a:sym typeface="Open Sans Light"/>
              </a:rPr>
              <a:t>-Se podría indagar en nuevas variables que generen indicadores, por ejemplo, el precio de acuerdo a la cantidad de robos en la zona.</a:t>
            </a:r>
            <a:endParaRPr sz="1200">
              <a:latin typeface="Open Sans Light"/>
              <a:ea typeface="Open Sans Light"/>
              <a:cs typeface="Open Sans Light"/>
              <a:sym typeface="Open Sans Light"/>
            </a:endParaRPr>
          </a:p>
          <a:p>
            <a:pPr indent="0" lvl="0" marL="0" rtl="0" algn="l">
              <a:spcBef>
                <a:spcPts val="1600"/>
              </a:spcBef>
              <a:spcAft>
                <a:spcPts val="0"/>
              </a:spcAft>
              <a:buNone/>
            </a:pPr>
            <a:r>
              <a:rPr lang="en" sz="1200">
                <a:latin typeface="Open Sans Light"/>
                <a:ea typeface="Open Sans Light"/>
                <a:cs typeface="Open Sans Light"/>
                <a:sym typeface="Open Sans Light"/>
              </a:rPr>
              <a:t>-Se podría intentar clusterizar los locales de acuerdo a su destino comercial.</a:t>
            </a:r>
            <a:endParaRPr sz="1200">
              <a:latin typeface="Open Sans Light"/>
              <a:ea typeface="Open Sans Light"/>
              <a:cs typeface="Open Sans Light"/>
              <a:sym typeface="Open Sans Light"/>
            </a:endParaRPr>
          </a:p>
          <a:p>
            <a:pPr indent="0" lvl="0" marL="0" rtl="0" algn="l">
              <a:spcBef>
                <a:spcPts val="1600"/>
              </a:spcBef>
              <a:spcAft>
                <a:spcPts val="1600"/>
              </a:spcAft>
              <a:buNone/>
            </a:pPr>
            <a:r>
              <a:rPr lang="en" sz="1200">
                <a:latin typeface="Open Sans Light"/>
                <a:ea typeface="Open Sans Light"/>
                <a:cs typeface="Open Sans Light"/>
                <a:sym typeface="Open Sans Light"/>
              </a:rPr>
              <a:t>-Se podría incorporar otro data set sobre el tráfico de gente que pasa por el local.</a:t>
            </a:r>
            <a:endParaRPr sz="1200">
              <a:latin typeface="Open Sans Light"/>
              <a:ea typeface="Open Sans Light"/>
              <a:cs typeface="Open Sans Light"/>
              <a:sym typeface="Open Sans Light"/>
            </a:endParaRPr>
          </a:p>
        </p:txBody>
      </p:sp>
      <p:sp>
        <p:nvSpPr>
          <p:cNvPr id="245" name="Google Shape;245;p33"/>
          <p:cNvSpPr txBox="1"/>
          <p:nvPr/>
        </p:nvSpPr>
        <p:spPr>
          <a:xfrm>
            <a:off x="2294000" y="2116515"/>
            <a:ext cx="9546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Abel"/>
                <a:ea typeface="Abel"/>
                <a:cs typeface="Abel"/>
                <a:sym typeface="Abel"/>
              </a:rPr>
              <a:t>Creación de Nuevas Variables</a:t>
            </a:r>
            <a:endParaRPr b="1">
              <a:solidFill>
                <a:schemeClr val="accent1"/>
              </a:solidFill>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0" y="835426"/>
            <a:ext cx="4972825" cy="2071200"/>
          </a:xfrm>
          <a:prstGeom prst="rect">
            <a:avLst/>
          </a:prstGeom>
          <a:noFill/>
          <a:ln>
            <a:noFill/>
          </a:ln>
        </p:spPr>
      </p:pic>
      <p:pic>
        <p:nvPicPr>
          <p:cNvPr id="251" name="Google Shape;251;p34"/>
          <p:cNvPicPr preferRelativeResize="0"/>
          <p:nvPr/>
        </p:nvPicPr>
        <p:blipFill>
          <a:blip r:embed="rId4">
            <a:alphaModFix/>
          </a:blip>
          <a:stretch>
            <a:fillRect/>
          </a:stretch>
        </p:blipFill>
        <p:spPr>
          <a:xfrm>
            <a:off x="4647725" y="2888452"/>
            <a:ext cx="4403026" cy="2290123"/>
          </a:xfrm>
          <a:prstGeom prst="rect">
            <a:avLst/>
          </a:prstGeom>
          <a:noFill/>
          <a:ln>
            <a:noFill/>
          </a:ln>
        </p:spPr>
      </p:pic>
      <p:sp>
        <p:nvSpPr>
          <p:cNvPr id="252" name="Google Shape;252;p34"/>
          <p:cNvSpPr txBox="1"/>
          <p:nvPr>
            <p:ph type="ctrTitle"/>
          </p:nvPr>
        </p:nvSpPr>
        <p:spPr>
          <a:xfrm>
            <a:off x="610472" y="371750"/>
            <a:ext cx="6076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 Análisis Exploratorio de Datos EDA.</a:t>
            </a:r>
            <a:endParaRPr/>
          </a:p>
        </p:txBody>
      </p:sp>
      <p:sp>
        <p:nvSpPr>
          <p:cNvPr id="253" name="Google Shape;253;p34"/>
          <p:cNvSpPr txBox="1"/>
          <p:nvPr>
            <p:ph idx="3" type="ctrTitle"/>
          </p:nvPr>
        </p:nvSpPr>
        <p:spPr>
          <a:xfrm>
            <a:off x="1563221" y="2746282"/>
            <a:ext cx="22635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t>MULTIVARIADO</a:t>
            </a:r>
            <a:endParaRPr b="1"/>
          </a:p>
        </p:txBody>
      </p:sp>
      <p:sp>
        <p:nvSpPr>
          <p:cNvPr id="254" name="Google Shape;254;p34"/>
          <p:cNvSpPr txBox="1"/>
          <p:nvPr>
            <p:ph idx="4" type="subTitle"/>
          </p:nvPr>
        </p:nvSpPr>
        <p:spPr>
          <a:xfrm>
            <a:off x="-63625" y="3358375"/>
            <a:ext cx="4570800" cy="167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 los boxplot observamos muchos valores extremos, entonces tuvimos que eliminarlos,</a:t>
            </a:r>
            <a:endParaRPr/>
          </a:p>
          <a:p>
            <a:pPr indent="0" lvl="0" marL="0" rtl="0" algn="r">
              <a:spcBef>
                <a:spcPts val="0"/>
              </a:spcBef>
              <a:spcAft>
                <a:spcPts val="0"/>
              </a:spcAft>
              <a:buNone/>
            </a:pPr>
            <a:r>
              <a:rPr lang="en"/>
              <a:t>Respecto a la condición a</a:t>
            </a:r>
            <a:r>
              <a:rPr b="1" lang="en">
                <a:latin typeface="Open Sans"/>
                <a:ea typeface="Open Sans"/>
                <a:cs typeface="Open Sans"/>
                <a:sym typeface="Open Sans"/>
              </a:rPr>
              <a:t> Estrenar-Usado</a:t>
            </a:r>
            <a:r>
              <a:rPr lang="en"/>
              <a:t> de los inmuebles </a:t>
            </a:r>
            <a:r>
              <a:rPr b="1" lang="en">
                <a:latin typeface="Open Sans"/>
                <a:ea typeface="Open Sans"/>
                <a:cs typeface="Open Sans"/>
                <a:sym typeface="Open Sans"/>
              </a:rPr>
              <a:t>no</a:t>
            </a:r>
            <a:r>
              <a:rPr lang="en"/>
              <a:t> se encontraron </a:t>
            </a:r>
            <a:r>
              <a:rPr b="1" lang="en">
                <a:latin typeface="Open Sans"/>
                <a:ea typeface="Open Sans"/>
                <a:cs typeface="Open Sans"/>
                <a:sym typeface="Open Sans"/>
              </a:rPr>
              <a:t>variaciones significativas</a:t>
            </a:r>
            <a:r>
              <a:rPr lang="en"/>
              <a:t> entre sus </a:t>
            </a:r>
            <a:r>
              <a:rPr b="1" lang="en">
                <a:latin typeface="Open Sans"/>
                <a:ea typeface="Open Sans"/>
                <a:cs typeface="Open Sans"/>
                <a:sym typeface="Open Sans"/>
              </a:rPr>
              <a:t>precios</a:t>
            </a:r>
            <a:r>
              <a:rPr lang="en"/>
              <a:t>,</a:t>
            </a:r>
            <a:endParaRPr/>
          </a:p>
          <a:p>
            <a:pPr indent="0" lvl="0" marL="0" rtl="0" algn="r">
              <a:spcBef>
                <a:spcPts val="0"/>
              </a:spcBef>
              <a:spcAft>
                <a:spcPts val="0"/>
              </a:spcAft>
              <a:buNone/>
            </a:pPr>
            <a:r>
              <a:rPr lang="en"/>
              <a:t>Y, con el heatmap vamos que las variables que tienen una </a:t>
            </a:r>
            <a:r>
              <a:rPr b="1" lang="en">
                <a:latin typeface="Open Sans"/>
                <a:ea typeface="Open Sans"/>
                <a:cs typeface="Open Sans"/>
                <a:sym typeface="Open Sans"/>
              </a:rPr>
              <a:t>mayor correlación</a:t>
            </a:r>
            <a:r>
              <a:rPr lang="en"/>
              <a:t> con la variable objetivo son: los </a:t>
            </a:r>
            <a:r>
              <a:rPr b="1" lang="en">
                <a:latin typeface="Open Sans"/>
                <a:ea typeface="Open Sans"/>
                <a:cs typeface="Open Sans"/>
                <a:sym typeface="Open Sans"/>
              </a:rPr>
              <a:t>metros cuadrados</a:t>
            </a:r>
            <a:r>
              <a:rPr lang="en"/>
              <a:t>, tanto totales como cubiertos, también tiene correlación el número de </a:t>
            </a:r>
            <a:r>
              <a:rPr b="1" lang="en">
                <a:latin typeface="Open Sans"/>
                <a:ea typeface="Open Sans"/>
                <a:cs typeface="Open Sans"/>
                <a:sym typeface="Open Sans"/>
              </a:rPr>
              <a:t>locales gastronómicos cercanos</a:t>
            </a:r>
            <a:r>
              <a:rPr lang="en"/>
              <a:t>. </a:t>
            </a:r>
            <a:endParaRPr/>
          </a:p>
        </p:txBody>
      </p:sp>
      <p:sp>
        <p:nvSpPr>
          <p:cNvPr id="255" name="Google Shape;255;p34"/>
          <p:cNvSpPr txBox="1"/>
          <p:nvPr>
            <p:ph idx="2" type="ctrTitle"/>
          </p:nvPr>
        </p:nvSpPr>
        <p:spPr>
          <a:xfrm>
            <a:off x="5319032" y="557774"/>
            <a:ext cx="2263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UNIVARIADO</a:t>
            </a:r>
            <a:endParaRPr b="1"/>
          </a:p>
        </p:txBody>
      </p:sp>
      <p:sp>
        <p:nvSpPr>
          <p:cNvPr id="256" name="Google Shape;256;p34"/>
          <p:cNvSpPr txBox="1"/>
          <p:nvPr>
            <p:ph idx="1" type="subTitle"/>
          </p:nvPr>
        </p:nvSpPr>
        <p:spPr>
          <a:xfrm>
            <a:off x="5266550" y="1169550"/>
            <a:ext cx="3784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 histograma de la variable objetivo, </a:t>
            </a:r>
            <a:r>
              <a:rPr i="1" lang="en"/>
              <a:t>‘</a:t>
            </a:r>
            <a:r>
              <a:rPr i="1" lang="en"/>
              <a:t>precioUSD’</a:t>
            </a:r>
            <a:r>
              <a:rPr lang="en"/>
              <a:t>.</a:t>
            </a:r>
            <a:endParaRPr/>
          </a:p>
          <a:p>
            <a:pPr indent="0" lvl="0" marL="0" rtl="0" algn="l">
              <a:spcBef>
                <a:spcPts val="0"/>
              </a:spcBef>
              <a:spcAft>
                <a:spcPts val="0"/>
              </a:spcAft>
              <a:buNone/>
            </a:pPr>
            <a:r>
              <a:rPr lang="en"/>
              <a:t>La </a:t>
            </a:r>
            <a:r>
              <a:rPr b="1" lang="en">
                <a:latin typeface="Open Sans"/>
                <a:ea typeface="Open Sans"/>
                <a:cs typeface="Open Sans"/>
                <a:sym typeface="Open Sans"/>
              </a:rPr>
              <a:t>mayoría</a:t>
            </a:r>
            <a:r>
              <a:rPr lang="en"/>
              <a:t> de los </a:t>
            </a:r>
            <a:r>
              <a:rPr b="1" lang="en">
                <a:latin typeface="Open Sans"/>
                <a:ea typeface="Open Sans"/>
                <a:cs typeface="Open Sans"/>
                <a:sym typeface="Open Sans"/>
              </a:rPr>
              <a:t>locales </a:t>
            </a:r>
            <a:r>
              <a:rPr lang="en"/>
              <a:t>comerciales tiene un </a:t>
            </a:r>
            <a:r>
              <a:rPr b="1" lang="en">
                <a:latin typeface="Open Sans"/>
                <a:ea typeface="Open Sans"/>
                <a:cs typeface="Open Sans"/>
                <a:sym typeface="Open Sans"/>
              </a:rPr>
              <a:t>costo hasta 200.000 USD</a:t>
            </a:r>
            <a:r>
              <a:rPr lang="en"/>
              <a:t> y una menor cantidad tiene precios inferiores.</a:t>
            </a:r>
            <a:endParaRPr/>
          </a:p>
          <a:p>
            <a:pPr indent="0" lvl="0" marL="0" rtl="0" algn="l">
              <a:spcBef>
                <a:spcPts val="0"/>
              </a:spcBef>
              <a:spcAft>
                <a:spcPts val="0"/>
              </a:spcAft>
              <a:buNone/>
            </a:pPr>
            <a:r>
              <a:rPr lang="en"/>
              <a:t>Analizando geográficamente, los </a:t>
            </a:r>
            <a:r>
              <a:rPr b="1" lang="en">
                <a:latin typeface="Open Sans"/>
                <a:ea typeface="Open Sans"/>
                <a:cs typeface="Open Sans"/>
                <a:sym typeface="Open Sans"/>
              </a:rPr>
              <a:t>precios más altos</a:t>
            </a:r>
            <a:r>
              <a:rPr lang="en"/>
              <a:t>, se encuentran alrededor del </a:t>
            </a:r>
            <a:r>
              <a:rPr b="1" lang="en">
                <a:latin typeface="Open Sans"/>
                <a:ea typeface="Open Sans"/>
                <a:cs typeface="Open Sans"/>
                <a:sym typeface="Open Sans"/>
              </a:rPr>
              <a:t>Obelisco</a:t>
            </a:r>
            <a:r>
              <a:rPr lang="en"/>
              <a:t>, en cercanías al centro financiero de Buenos Aires, en </a:t>
            </a:r>
            <a:r>
              <a:rPr b="1" lang="en">
                <a:latin typeface="Open Sans"/>
                <a:ea typeface="Open Sans"/>
                <a:cs typeface="Open Sans"/>
                <a:sym typeface="Open Sans"/>
              </a:rPr>
              <a:t>Puerto Madero y Villa Crespo</a:t>
            </a:r>
            <a:r>
              <a:rPr lang="en"/>
              <a:t>.</a:t>
            </a:r>
            <a:endParaRPr/>
          </a:p>
        </p:txBody>
      </p:sp>
      <p:cxnSp>
        <p:nvCxnSpPr>
          <p:cNvPr id="257" name="Google Shape;257;p34"/>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cxnSp>
        <p:nvCxnSpPr>
          <p:cNvPr id="258" name="Google Shape;258;p34"/>
          <p:cNvCxnSpPr/>
          <p:nvPr/>
        </p:nvCxnSpPr>
        <p:spPr>
          <a:xfrm rot="10800000">
            <a:off x="3728328" y="1155950"/>
            <a:ext cx="2219400" cy="0"/>
          </a:xfrm>
          <a:prstGeom prst="straightConnector1">
            <a:avLst/>
          </a:prstGeom>
          <a:noFill/>
          <a:ln cap="flat" cmpd="sng" w="19050">
            <a:solidFill>
              <a:schemeClr val="accent1"/>
            </a:solidFill>
            <a:prstDash val="solid"/>
            <a:round/>
            <a:headEnd len="med" w="med" type="none"/>
            <a:tailEnd len="med" w="med" type="none"/>
          </a:ln>
        </p:spPr>
      </p:cxnSp>
      <p:cxnSp>
        <p:nvCxnSpPr>
          <p:cNvPr id="259" name="Google Shape;259;p34"/>
          <p:cNvCxnSpPr/>
          <p:nvPr/>
        </p:nvCxnSpPr>
        <p:spPr>
          <a:xfrm>
            <a:off x="3278950" y="3344438"/>
            <a:ext cx="21402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2" type="ctrTitle"/>
          </p:nvPr>
        </p:nvSpPr>
        <p:spPr>
          <a:xfrm>
            <a:off x="610476" y="371750"/>
            <a:ext cx="7543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 Modelado. Random Forest versus Regresión Polinomial</a:t>
            </a:r>
            <a:endParaRPr/>
          </a:p>
        </p:txBody>
      </p:sp>
      <p:cxnSp>
        <p:nvCxnSpPr>
          <p:cNvPr id="265" name="Google Shape;265;p35"/>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266" name="Google Shape;266;p35"/>
          <p:cNvSpPr txBox="1"/>
          <p:nvPr>
            <p:ph type="ctrTitle"/>
          </p:nvPr>
        </p:nvSpPr>
        <p:spPr>
          <a:xfrm>
            <a:off x="1747550" y="1275225"/>
            <a:ext cx="73965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t>Regresión Polinomial de grado 2</a:t>
            </a:r>
            <a:endParaRPr b="1"/>
          </a:p>
        </p:txBody>
      </p:sp>
      <p:sp>
        <p:nvSpPr>
          <p:cNvPr id="267" name="Google Shape;267;p35"/>
          <p:cNvSpPr txBox="1"/>
          <p:nvPr>
            <p:ph idx="1" type="subTitle"/>
          </p:nvPr>
        </p:nvSpPr>
        <p:spPr>
          <a:xfrm>
            <a:off x="1445925" y="1611300"/>
            <a:ext cx="7396500" cy="10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 han tenido que </a:t>
            </a:r>
            <a:r>
              <a:rPr lang="en"/>
              <a:t>crear algunas características adicionales  para las variables que no se encuentran en la Regresión Lineal, es por eso que rechazamos el modelo lineal en favor el cuadrático. Además, resulta útil conocer a través de este modelo,</a:t>
            </a:r>
            <a:r>
              <a:rPr lang="en"/>
              <a:t> qué impacto tiene en el Precio final de venta, el hecho de  que el local cuente, por ejemplo,  con 1 baño más o menos .</a:t>
            </a:r>
            <a:endParaRPr/>
          </a:p>
          <a:p>
            <a:pPr indent="0" lvl="0" marL="0" rtl="0" algn="r">
              <a:spcBef>
                <a:spcPts val="0"/>
              </a:spcBef>
              <a:spcAft>
                <a:spcPts val="0"/>
              </a:spcAft>
              <a:buNone/>
            </a:pPr>
            <a:r>
              <a:rPr lang="en"/>
              <a:t> </a:t>
            </a:r>
            <a:endParaRPr/>
          </a:p>
        </p:txBody>
      </p:sp>
      <p:sp>
        <p:nvSpPr>
          <p:cNvPr id="268" name="Google Shape;268;p35"/>
          <p:cNvSpPr txBox="1"/>
          <p:nvPr>
            <p:ph idx="3" type="ctrTitle"/>
          </p:nvPr>
        </p:nvSpPr>
        <p:spPr>
          <a:xfrm>
            <a:off x="1747558" y="3021525"/>
            <a:ext cx="73965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t>Random Forest</a:t>
            </a:r>
            <a:endParaRPr b="1"/>
          </a:p>
        </p:txBody>
      </p:sp>
      <p:sp>
        <p:nvSpPr>
          <p:cNvPr id="269" name="Google Shape;269;p35"/>
          <p:cNvSpPr txBox="1"/>
          <p:nvPr>
            <p:ph idx="4" type="subTitle"/>
          </p:nvPr>
        </p:nvSpPr>
        <p:spPr>
          <a:xfrm>
            <a:off x="1623600" y="3183725"/>
            <a:ext cx="7218900" cy="170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Si bien resulta ser un modelo más fácil de interpretar, y la </a:t>
            </a:r>
            <a:r>
              <a:rPr lang="en"/>
              <a:t> capacidad predictiva es superior a la conseguida con el modelo de regresión polinómica; Si tenemos que </a:t>
            </a:r>
            <a:r>
              <a:rPr lang="en"/>
              <a:t>relativizar este beneficio en detrimento a</a:t>
            </a:r>
            <a:r>
              <a:rPr lang="en"/>
              <a:t> respecto al poder de decisión conociendo el impacto de cada variable que podría ser útil para la persona que necesita elegir el inmueble, deberíamos elegir un modelo más simple, como la regresión polinomial.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6"/>
          <p:cNvSpPr txBox="1"/>
          <p:nvPr>
            <p:ph type="title"/>
          </p:nvPr>
        </p:nvSpPr>
        <p:spPr>
          <a:xfrm>
            <a:off x="649999" y="2777175"/>
            <a:ext cx="4763100" cy="20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VI. Conclusiones</a:t>
            </a:r>
            <a:endParaRPr>
              <a:solidFill>
                <a:schemeClr val="lt1"/>
              </a:solidFill>
            </a:endParaRPr>
          </a:p>
        </p:txBody>
      </p:sp>
      <p:cxnSp>
        <p:nvCxnSpPr>
          <p:cNvPr id="275" name="Google Shape;275;p36"/>
          <p:cNvCxnSpPr/>
          <p:nvPr/>
        </p:nvCxnSpPr>
        <p:spPr>
          <a:xfrm>
            <a:off x="772325" y="-23800"/>
            <a:ext cx="0" cy="2910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tecture Studio by Slidesgo">
  <a:themeElements>
    <a:clrScheme name="Simple Light">
      <a:dk1>
        <a:srgbClr val="2E1B11"/>
      </a:dk1>
      <a:lt1>
        <a:srgbClr val="F4F4F4"/>
      </a:lt1>
      <a:dk2>
        <a:srgbClr val="595959"/>
      </a:dk2>
      <a:lt2>
        <a:srgbClr val="EEEEEE"/>
      </a:lt2>
      <a:accent1>
        <a:srgbClr val="B3A29A"/>
      </a:accent1>
      <a:accent2>
        <a:srgbClr val="EAE5E1"/>
      </a:accent2>
      <a:accent3>
        <a:srgbClr val="B3A29A"/>
      </a:accent3>
      <a:accent4>
        <a:srgbClr val="E6CEBC"/>
      </a:accent4>
      <a:accent5>
        <a:srgbClr val="AA9185"/>
      </a:accent5>
      <a:accent6>
        <a:srgbClr val="834D31"/>
      </a:accent6>
      <a:hlink>
        <a:srgbClr val="772E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